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5" r:id="rId2"/>
    <p:sldId id="286" r:id="rId3"/>
    <p:sldId id="263" r:id="rId4"/>
    <p:sldId id="264" r:id="rId5"/>
    <p:sldId id="265" r:id="rId6"/>
    <p:sldId id="266" r:id="rId7"/>
    <p:sldId id="267" r:id="rId8"/>
    <p:sldId id="268" r:id="rId9"/>
    <p:sldId id="269" r:id="rId10"/>
    <p:sldId id="270" r:id="rId11"/>
    <p:sldId id="287" r:id="rId1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200"/>
    <a:srgbClr val="008031"/>
    <a:srgbClr val="3E5D83"/>
    <a:srgbClr val="669AD6"/>
    <a:srgbClr val="2A6A08"/>
    <a:srgbClr val="63E60B"/>
    <a:srgbClr val="2ACD4D"/>
    <a:srgbClr val="2FBB36"/>
    <a:srgbClr val="3DA541"/>
    <a:srgbClr val="E64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64125" autoAdjust="0"/>
  </p:normalViewPr>
  <p:slideViewPr>
    <p:cSldViewPr>
      <p:cViewPr varScale="1">
        <p:scale>
          <a:sx n="61" d="100"/>
          <a:sy n="61" d="100"/>
        </p:scale>
        <p:origin x="258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123EFC-1B55-4A5E-9721-4231F26DBAB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212155-6C86-4E60-AF3C-CB097C4B0F02}">
      <dgm:prSet phldrT="[Text]" custT="1"/>
      <dgm:spPr>
        <a:solidFill>
          <a:schemeClr val="bg1"/>
        </a:solidFill>
        <a:ln w="38100">
          <a:solidFill>
            <a:srgbClr val="009036"/>
          </a:solidFill>
        </a:ln>
      </dgm:spPr>
      <dgm:t>
        <a:bodyPr/>
        <a:lstStyle/>
        <a:p>
          <a:r>
            <a:rPr lang="en-US" sz="2800" dirty="0">
              <a:solidFill>
                <a:schemeClr val="tx1"/>
              </a:solidFill>
              <a:latin typeface="Arial" panose="020B0604020202020204" pitchFamily="34" charset="0"/>
              <a:cs typeface="Arial" panose="020B0604020202020204" pitchFamily="34" charset="0"/>
            </a:rPr>
            <a:t>Clear vision</a:t>
          </a:r>
        </a:p>
      </dgm:t>
    </dgm:pt>
    <dgm:pt modelId="{9C064930-91C7-4B0C-80DA-862687BA4E87}" type="parTrans" cxnId="{40062E80-5BA1-4ACC-85D7-90C047714F27}">
      <dgm:prSet/>
      <dgm:spPr/>
      <dgm:t>
        <a:bodyPr/>
        <a:lstStyle/>
        <a:p>
          <a:endParaRPr lang="en-US"/>
        </a:p>
      </dgm:t>
    </dgm:pt>
    <dgm:pt modelId="{C6BA4FA2-BAB2-4CFF-8AAF-B78CF1006CD6}" type="sibTrans" cxnId="{40062E80-5BA1-4ACC-85D7-90C047714F27}">
      <dgm:prSet/>
      <dgm:spPr/>
      <dgm:t>
        <a:bodyPr/>
        <a:lstStyle/>
        <a:p>
          <a:endParaRPr lang="en-US"/>
        </a:p>
      </dgm:t>
    </dgm:pt>
    <dgm:pt modelId="{9C782B47-2274-4BA2-A271-F8C4B44B20C0}">
      <dgm:prSet phldrT="[Text]" custT="1"/>
      <dgm:spPr>
        <a:solidFill>
          <a:schemeClr val="bg1"/>
        </a:solidFill>
        <a:ln w="38100">
          <a:solidFill>
            <a:srgbClr val="009036"/>
          </a:solidFill>
        </a:ln>
      </dgm:spPr>
      <dgm:t>
        <a:bodyPr/>
        <a:lstStyle/>
        <a:p>
          <a:r>
            <a:rPr lang="en-US" sz="2800" dirty="0">
              <a:solidFill>
                <a:schemeClr val="tx1"/>
              </a:solidFill>
              <a:latin typeface="Arial" panose="020B0604020202020204" pitchFamily="34" charset="0"/>
              <a:cs typeface="Arial" panose="020B0604020202020204" pitchFamily="34" charset="0"/>
            </a:rPr>
            <a:t>Empowering leadership</a:t>
          </a:r>
        </a:p>
      </dgm:t>
    </dgm:pt>
    <dgm:pt modelId="{5FA2F857-7367-4996-95DE-BA2F37C06C91}" type="parTrans" cxnId="{B1A41F80-4157-4353-A5C4-FF0F63C752CD}">
      <dgm:prSet/>
      <dgm:spPr/>
      <dgm:t>
        <a:bodyPr/>
        <a:lstStyle/>
        <a:p>
          <a:endParaRPr lang="en-US"/>
        </a:p>
      </dgm:t>
    </dgm:pt>
    <dgm:pt modelId="{5563B177-8B76-4C9C-AA8F-4EECD2639B37}" type="sibTrans" cxnId="{B1A41F80-4157-4353-A5C4-FF0F63C752CD}">
      <dgm:prSet/>
      <dgm:spPr/>
      <dgm:t>
        <a:bodyPr/>
        <a:lstStyle/>
        <a:p>
          <a:endParaRPr lang="en-US"/>
        </a:p>
      </dgm:t>
    </dgm:pt>
    <dgm:pt modelId="{FF114A96-3A0A-4CAB-BC87-60491878B99A}">
      <dgm:prSet phldrT="[Text]" custT="1"/>
      <dgm:spPr>
        <a:solidFill>
          <a:schemeClr val="bg1"/>
        </a:solidFill>
        <a:ln w="38100">
          <a:solidFill>
            <a:srgbClr val="009036"/>
          </a:solidFill>
        </a:ln>
      </dgm:spPr>
      <dgm:t>
        <a:bodyPr/>
        <a:lstStyle/>
        <a:p>
          <a:r>
            <a:rPr lang="en-US" sz="2800" dirty="0">
              <a:solidFill>
                <a:schemeClr val="tx1"/>
              </a:solidFill>
              <a:latin typeface="Arial" panose="020B0604020202020204" pitchFamily="34" charset="0"/>
              <a:cs typeface="Arial" panose="020B0604020202020204" pitchFamily="34" charset="0"/>
            </a:rPr>
            <a:t>Members involved in ministry</a:t>
          </a:r>
        </a:p>
      </dgm:t>
    </dgm:pt>
    <dgm:pt modelId="{56FA0535-FAB1-4C82-9163-A360A192C3E9}" type="parTrans" cxnId="{97FCD1F5-0AF2-48A7-8820-F067BD846082}">
      <dgm:prSet/>
      <dgm:spPr/>
      <dgm:t>
        <a:bodyPr/>
        <a:lstStyle/>
        <a:p>
          <a:endParaRPr lang="en-US"/>
        </a:p>
      </dgm:t>
    </dgm:pt>
    <dgm:pt modelId="{15CA2A3D-C203-45CC-82D3-1A428A226575}" type="sibTrans" cxnId="{97FCD1F5-0AF2-48A7-8820-F067BD846082}">
      <dgm:prSet/>
      <dgm:spPr/>
      <dgm:t>
        <a:bodyPr/>
        <a:lstStyle/>
        <a:p>
          <a:endParaRPr lang="en-US"/>
        </a:p>
      </dgm:t>
    </dgm:pt>
    <dgm:pt modelId="{620BE5FD-9BEF-4923-A893-FC2024918D42}">
      <dgm:prSet phldrT="[Text]" custT="1"/>
      <dgm:spPr>
        <a:solidFill>
          <a:schemeClr val="bg1"/>
        </a:solidFill>
        <a:ln w="38100">
          <a:solidFill>
            <a:srgbClr val="009036"/>
          </a:solidFill>
        </a:ln>
      </dgm:spPr>
      <dgm:t>
        <a:bodyPr/>
        <a:lstStyle/>
        <a:p>
          <a:r>
            <a:rPr lang="en-US" sz="2800" dirty="0">
              <a:solidFill>
                <a:schemeClr val="tx1"/>
              </a:solidFill>
              <a:latin typeface="Arial" panose="020B0604020202020204" pitchFamily="34" charset="0"/>
              <a:cs typeface="Arial" panose="020B0604020202020204" pitchFamily="34" charset="0"/>
            </a:rPr>
            <a:t>Stewardship of resources</a:t>
          </a:r>
        </a:p>
      </dgm:t>
    </dgm:pt>
    <dgm:pt modelId="{ED733D93-6FA9-4B6C-8FCC-18AA53091C4E}" type="parTrans" cxnId="{2D73F52B-34C7-48EE-9F80-AFAF8AFD7C2B}">
      <dgm:prSet/>
      <dgm:spPr/>
      <dgm:t>
        <a:bodyPr/>
        <a:lstStyle/>
        <a:p>
          <a:endParaRPr lang="en-US"/>
        </a:p>
      </dgm:t>
    </dgm:pt>
    <dgm:pt modelId="{E1ED51F5-3879-4402-8457-E606E0C2BE2B}" type="sibTrans" cxnId="{2D73F52B-34C7-48EE-9F80-AFAF8AFD7C2B}">
      <dgm:prSet/>
      <dgm:spPr/>
      <dgm:t>
        <a:bodyPr/>
        <a:lstStyle/>
        <a:p>
          <a:endParaRPr lang="en-US"/>
        </a:p>
      </dgm:t>
    </dgm:pt>
    <dgm:pt modelId="{60CA45EA-CE8C-43ED-AB6F-6FA6849EF36F}">
      <dgm:prSet phldrT="[Text]" custT="1"/>
      <dgm:spPr>
        <a:solidFill>
          <a:schemeClr val="bg1"/>
        </a:solidFill>
        <a:ln w="38100">
          <a:solidFill>
            <a:srgbClr val="009036"/>
          </a:solidFill>
        </a:ln>
      </dgm:spPr>
      <dgm:t>
        <a:bodyPr/>
        <a:lstStyle/>
        <a:p>
          <a:r>
            <a:rPr lang="en-US" sz="2800" dirty="0">
              <a:solidFill>
                <a:schemeClr val="tx1"/>
              </a:solidFill>
              <a:latin typeface="Arial" panose="020B0604020202020204" pitchFamily="34" charset="0"/>
              <a:cs typeface="Arial" panose="020B0604020202020204" pitchFamily="34" charset="0"/>
            </a:rPr>
            <a:t>Connection between the text and the context</a:t>
          </a:r>
        </a:p>
      </dgm:t>
    </dgm:pt>
    <dgm:pt modelId="{4EC49F92-ED3C-48AF-A539-D2C7E73DB36A}" type="parTrans" cxnId="{54AFBB0B-93E5-434C-9100-4A1EB64C0FCE}">
      <dgm:prSet/>
      <dgm:spPr/>
      <dgm:t>
        <a:bodyPr/>
        <a:lstStyle/>
        <a:p>
          <a:endParaRPr lang="en-US"/>
        </a:p>
      </dgm:t>
    </dgm:pt>
    <dgm:pt modelId="{96986258-CE79-44BF-A181-CF6B000C5105}" type="sibTrans" cxnId="{54AFBB0B-93E5-434C-9100-4A1EB64C0FCE}">
      <dgm:prSet/>
      <dgm:spPr/>
      <dgm:t>
        <a:bodyPr/>
        <a:lstStyle/>
        <a:p>
          <a:endParaRPr lang="en-US"/>
        </a:p>
      </dgm:t>
    </dgm:pt>
    <dgm:pt modelId="{36C806A8-A94E-4230-857C-009239E56340}" type="pres">
      <dgm:prSet presAssocID="{17123EFC-1B55-4A5E-9721-4231F26DBAB3}" presName="linear" presStyleCnt="0">
        <dgm:presLayoutVars>
          <dgm:animLvl val="lvl"/>
          <dgm:resizeHandles val="exact"/>
        </dgm:presLayoutVars>
      </dgm:prSet>
      <dgm:spPr/>
      <dgm:t>
        <a:bodyPr/>
        <a:lstStyle/>
        <a:p>
          <a:endParaRPr lang="en-US"/>
        </a:p>
      </dgm:t>
    </dgm:pt>
    <dgm:pt modelId="{632CBBC8-DEFC-417D-AFA7-85A7D1FA0485}" type="pres">
      <dgm:prSet presAssocID="{90212155-6C86-4E60-AF3C-CB097C4B0F02}" presName="parentText" presStyleLbl="node1" presStyleIdx="0" presStyleCnt="5" custLinFactY="-10063" custLinFactNeighborX="-5867" custLinFactNeighborY="-100000">
        <dgm:presLayoutVars>
          <dgm:chMax val="0"/>
          <dgm:bulletEnabled val="1"/>
        </dgm:presLayoutVars>
      </dgm:prSet>
      <dgm:spPr/>
      <dgm:t>
        <a:bodyPr/>
        <a:lstStyle/>
        <a:p>
          <a:endParaRPr lang="en-US"/>
        </a:p>
      </dgm:t>
    </dgm:pt>
    <dgm:pt modelId="{FE4D1951-91AA-4BEA-A67D-747EC2078C37}" type="pres">
      <dgm:prSet presAssocID="{C6BA4FA2-BAB2-4CFF-8AAF-B78CF1006CD6}" presName="spacer" presStyleCnt="0"/>
      <dgm:spPr/>
    </dgm:pt>
    <dgm:pt modelId="{3A901E76-4A22-44CC-8C06-2E9EE3961959}" type="pres">
      <dgm:prSet presAssocID="{9C782B47-2274-4BA2-A271-F8C4B44B20C0}" presName="parentText" presStyleLbl="node1" presStyleIdx="1" presStyleCnt="5">
        <dgm:presLayoutVars>
          <dgm:chMax val="0"/>
          <dgm:bulletEnabled val="1"/>
        </dgm:presLayoutVars>
      </dgm:prSet>
      <dgm:spPr/>
      <dgm:t>
        <a:bodyPr/>
        <a:lstStyle/>
        <a:p>
          <a:endParaRPr lang="en-US"/>
        </a:p>
      </dgm:t>
    </dgm:pt>
    <dgm:pt modelId="{5A8CF4A2-1484-4F73-A644-19525EC56D40}" type="pres">
      <dgm:prSet presAssocID="{5563B177-8B76-4C9C-AA8F-4EECD2639B37}" presName="spacer" presStyleCnt="0"/>
      <dgm:spPr/>
    </dgm:pt>
    <dgm:pt modelId="{A2825716-4E55-4EB2-8B2F-5D67107C1876}" type="pres">
      <dgm:prSet presAssocID="{FF114A96-3A0A-4CAB-BC87-60491878B99A}" presName="parentText" presStyleLbl="node1" presStyleIdx="2" presStyleCnt="5">
        <dgm:presLayoutVars>
          <dgm:chMax val="0"/>
          <dgm:bulletEnabled val="1"/>
        </dgm:presLayoutVars>
      </dgm:prSet>
      <dgm:spPr/>
      <dgm:t>
        <a:bodyPr/>
        <a:lstStyle/>
        <a:p>
          <a:endParaRPr lang="en-US"/>
        </a:p>
      </dgm:t>
    </dgm:pt>
    <dgm:pt modelId="{5E778FD6-93D8-4706-8B0A-DA4D25E9F42E}" type="pres">
      <dgm:prSet presAssocID="{15CA2A3D-C203-45CC-82D3-1A428A226575}" presName="spacer" presStyleCnt="0"/>
      <dgm:spPr/>
    </dgm:pt>
    <dgm:pt modelId="{530D7DEC-2CE7-456F-B20A-8E2F676EBC20}" type="pres">
      <dgm:prSet presAssocID="{620BE5FD-9BEF-4923-A893-FC2024918D42}" presName="parentText" presStyleLbl="node1" presStyleIdx="3" presStyleCnt="5">
        <dgm:presLayoutVars>
          <dgm:chMax val="0"/>
          <dgm:bulletEnabled val="1"/>
        </dgm:presLayoutVars>
      </dgm:prSet>
      <dgm:spPr/>
      <dgm:t>
        <a:bodyPr/>
        <a:lstStyle/>
        <a:p>
          <a:endParaRPr lang="en-US"/>
        </a:p>
      </dgm:t>
    </dgm:pt>
    <dgm:pt modelId="{EB8D472F-C3AC-4A3C-966D-C0CD27665544}" type="pres">
      <dgm:prSet presAssocID="{E1ED51F5-3879-4402-8457-E606E0C2BE2B}" presName="spacer" presStyleCnt="0"/>
      <dgm:spPr/>
    </dgm:pt>
    <dgm:pt modelId="{842A30F5-0001-41EB-B277-ECAD00BE1A14}" type="pres">
      <dgm:prSet presAssocID="{60CA45EA-CE8C-43ED-AB6F-6FA6849EF36F}" presName="parentText" presStyleLbl="node1" presStyleIdx="4" presStyleCnt="5">
        <dgm:presLayoutVars>
          <dgm:chMax val="0"/>
          <dgm:bulletEnabled val="1"/>
        </dgm:presLayoutVars>
      </dgm:prSet>
      <dgm:spPr/>
      <dgm:t>
        <a:bodyPr/>
        <a:lstStyle/>
        <a:p>
          <a:endParaRPr lang="en-US"/>
        </a:p>
      </dgm:t>
    </dgm:pt>
  </dgm:ptLst>
  <dgm:cxnLst>
    <dgm:cxn modelId="{09B2B5C6-CA44-48B3-B365-E5C1B70FB653}" type="presOf" srcId="{90212155-6C86-4E60-AF3C-CB097C4B0F02}" destId="{632CBBC8-DEFC-417D-AFA7-85A7D1FA0485}" srcOrd="0" destOrd="0" presId="urn:microsoft.com/office/officeart/2005/8/layout/vList2"/>
    <dgm:cxn modelId="{26324FA3-3CDF-421D-B060-5BA2AA496E32}" type="presOf" srcId="{60CA45EA-CE8C-43ED-AB6F-6FA6849EF36F}" destId="{842A30F5-0001-41EB-B277-ECAD00BE1A14}" srcOrd="0" destOrd="0" presId="urn:microsoft.com/office/officeart/2005/8/layout/vList2"/>
    <dgm:cxn modelId="{75FB5DF0-CE85-460C-B2E5-A03859767A60}" type="presOf" srcId="{620BE5FD-9BEF-4923-A893-FC2024918D42}" destId="{530D7DEC-2CE7-456F-B20A-8E2F676EBC20}" srcOrd="0" destOrd="0" presId="urn:microsoft.com/office/officeart/2005/8/layout/vList2"/>
    <dgm:cxn modelId="{2D73F52B-34C7-48EE-9F80-AFAF8AFD7C2B}" srcId="{17123EFC-1B55-4A5E-9721-4231F26DBAB3}" destId="{620BE5FD-9BEF-4923-A893-FC2024918D42}" srcOrd="3" destOrd="0" parTransId="{ED733D93-6FA9-4B6C-8FCC-18AA53091C4E}" sibTransId="{E1ED51F5-3879-4402-8457-E606E0C2BE2B}"/>
    <dgm:cxn modelId="{85F413DF-28DD-4C9B-948B-516525EBF31A}" type="presOf" srcId="{9C782B47-2274-4BA2-A271-F8C4B44B20C0}" destId="{3A901E76-4A22-44CC-8C06-2E9EE3961959}" srcOrd="0" destOrd="0" presId="urn:microsoft.com/office/officeart/2005/8/layout/vList2"/>
    <dgm:cxn modelId="{B1A41F80-4157-4353-A5C4-FF0F63C752CD}" srcId="{17123EFC-1B55-4A5E-9721-4231F26DBAB3}" destId="{9C782B47-2274-4BA2-A271-F8C4B44B20C0}" srcOrd="1" destOrd="0" parTransId="{5FA2F857-7367-4996-95DE-BA2F37C06C91}" sibTransId="{5563B177-8B76-4C9C-AA8F-4EECD2639B37}"/>
    <dgm:cxn modelId="{97FCD1F5-0AF2-48A7-8820-F067BD846082}" srcId="{17123EFC-1B55-4A5E-9721-4231F26DBAB3}" destId="{FF114A96-3A0A-4CAB-BC87-60491878B99A}" srcOrd="2" destOrd="0" parTransId="{56FA0535-FAB1-4C82-9163-A360A192C3E9}" sibTransId="{15CA2A3D-C203-45CC-82D3-1A428A226575}"/>
    <dgm:cxn modelId="{40062E80-5BA1-4ACC-85D7-90C047714F27}" srcId="{17123EFC-1B55-4A5E-9721-4231F26DBAB3}" destId="{90212155-6C86-4E60-AF3C-CB097C4B0F02}" srcOrd="0" destOrd="0" parTransId="{9C064930-91C7-4B0C-80DA-862687BA4E87}" sibTransId="{C6BA4FA2-BAB2-4CFF-8AAF-B78CF1006CD6}"/>
    <dgm:cxn modelId="{4CC75D1D-2DF0-4B72-B6A3-0B3419B5F63B}" type="presOf" srcId="{FF114A96-3A0A-4CAB-BC87-60491878B99A}" destId="{A2825716-4E55-4EB2-8B2F-5D67107C1876}" srcOrd="0" destOrd="0" presId="urn:microsoft.com/office/officeart/2005/8/layout/vList2"/>
    <dgm:cxn modelId="{7F294602-1FB8-42C6-AE7A-9D3CEB2350F5}" type="presOf" srcId="{17123EFC-1B55-4A5E-9721-4231F26DBAB3}" destId="{36C806A8-A94E-4230-857C-009239E56340}" srcOrd="0" destOrd="0" presId="urn:microsoft.com/office/officeart/2005/8/layout/vList2"/>
    <dgm:cxn modelId="{54AFBB0B-93E5-434C-9100-4A1EB64C0FCE}" srcId="{17123EFC-1B55-4A5E-9721-4231F26DBAB3}" destId="{60CA45EA-CE8C-43ED-AB6F-6FA6849EF36F}" srcOrd="4" destOrd="0" parTransId="{4EC49F92-ED3C-48AF-A539-D2C7E73DB36A}" sibTransId="{96986258-CE79-44BF-A181-CF6B000C5105}"/>
    <dgm:cxn modelId="{D86FD369-F9EE-48D8-AC43-B342EA0B321D}" type="presParOf" srcId="{36C806A8-A94E-4230-857C-009239E56340}" destId="{632CBBC8-DEFC-417D-AFA7-85A7D1FA0485}" srcOrd="0" destOrd="0" presId="urn:microsoft.com/office/officeart/2005/8/layout/vList2"/>
    <dgm:cxn modelId="{C65FF198-2C99-4922-B430-D1F37723BC5C}" type="presParOf" srcId="{36C806A8-A94E-4230-857C-009239E56340}" destId="{FE4D1951-91AA-4BEA-A67D-747EC2078C37}" srcOrd="1" destOrd="0" presId="urn:microsoft.com/office/officeart/2005/8/layout/vList2"/>
    <dgm:cxn modelId="{5609328E-FF81-479B-A366-FCB870DFC7DE}" type="presParOf" srcId="{36C806A8-A94E-4230-857C-009239E56340}" destId="{3A901E76-4A22-44CC-8C06-2E9EE3961959}" srcOrd="2" destOrd="0" presId="urn:microsoft.com/office/officeart/2005/8/layout/vList2"/>
    <dgm:cxn modelId="{B263D3A4-8849-41C9-A1D4-CC369B418F40}" type="presParOf" srcId="{36C806A8-A94E-4230-857C-009239E56340}" destId="{5A8CF4A2-1484-4F73-A644-19525EC56D40}" srcOrd="3" destOrd="0" presId="urn:microsoft.com/office/officeart/2005/8/layout/vList2"/>
    <dgm:cxn modelId="{EE6E5308-A15D-48D0-BCED-B511F9A5663A}" type="presParOf" srcId="{36C806A8-A94E-4230-857C-009239E56340}" destId="{A2825716-4E55-4EB2-8B2F-5D67107C1876}" srcOrd="4" destOrd="0" presId="urn:microsoft.com/office/officeart/2005/8/layout/vList2"/>
    <dgm:cxn modelId="{0BD2AA90-01A6-440C-B480-8DE241B839CA}" type="presParOf" srcId="{36C806A8-A94E-4230-857C-009239E56340}" destId="{5E778FD6-93D8-4706-8B0A-DA4D25E9F42E}" srcOrd="5" destOrd="0" presId="urn:microsoft.com/office/officeart/2005/8/layout/vList2"/>
    <dgm:cxn modelId="{A3D220BA-FA95-442B-AE5B-DBD93D93A5F4}" type="presParOf" srcId="{36C806A8-A94E-4230-857C-009239E56340}" destId="{530D7DEC-2CE7-456F-B20A-8E2F676EBC20}" srcOrd="6" destOrd="0" presId="urn:microsoft.com/office/officeart/2005/8/layout/vList2"/>
    <dgm:cxn modelId="{C61E7B2A-413A-4FD9-AA88-59B90370BFA3}" type="presParOf" srcId="{36C806A8-A94E-4230-857C-009239E56340}" destId="{EB8D472F-C3AC-4A3C-966D-C0CD27665544}" srcOrd="7" destOrd="0" presId="urn:microsoft.com/office/officeart/2005/8/layout/vList2"/>
    <dgm:cxn modelId="{6ADF8C63-D7CF-49DC-9AA6-40EBC9D9E059}" type="presParOf" srcId="{36C806A8-A94E-4230-857C-009239E56340}" destId="{842A30F5-0001-41EB-B277-ECAD00BE1A1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74D868-A04C-40A3-9F31-0CA8A35299BD}"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9D840C91-76C1-4D5D-94B7-D72ABE87F857}">
      <dgm:prSet phldrT="[Text]" custT="1"/>
      <dgm:spPr>
        <a:solidFill>
          <a:srgbClr val="003F8A"/>
        </a:solidFill>
      </dgm:spPr>
      <dgm:t>
        <a:bodyPr/>
        <a:lstStyle/>
        <a:p>
          <a:r>
            <a:rPr lang="en-US" sz="2200" dirty="0">
              <a:solidFill>
                <a:schemeClr val="bg1"/>
              </a:solidFill>
              <a:latin typeface="Arial" panose="020B0604020202020204" pitchFamily="34" charset="0"/>
              <a:cs typeface="Arial" panose="020B0604020202020204" pitchFamily="34" charset="0"/>
            </a:rPr>
            <a:t>CHARACTERISTICS OF LEADERS IN SCRIPTURE:</a:t>
          </a:r>
        </a:p>
      </dgm:t>
    </dgm:pt>
    <dgm:pt modelId="{E76E8022-4C7B-46CD-A7E5-363C99535DCD}" type="parTrans" cxnId="{6202FDB5-451F-4ED9-B2B2-E3C3F8A11CBC}">
      <dgm:prSet/>
      <dgm:spPr/>
      <dgm:t>
        <a:bodyPr/>
        <a:lstStyle/>
        <a:p>
          <a:endParaRPr lang="en-US"/>
        </a:p>
      </dgm:t>
    </dgm:pt>
    <dgm:pt modelId="{6594764D-F76A-45A8-9740-F71025D774C3}" type="sibTrans" cxnId="{6202FDB5-451F-4ED9-B2B2-E3C3F8A11CBC}">
      <dgm:prSet/>
      <dgm:spPr/>
      <dgm:t>
        <a:bodyPr/>
        <a:lstStyle/>
        <a:p>
          <a:endParaRPr lang="en-US"/>
        </a:p>
      </dgm:t>
    </dgm:pt>
    <dgm:pt modelId="{C325245F-FB33-4C79-A0E4-AB9EA09DF376}">
      <dgm:prSet phldrT="[Text]" custT="1"/>
      <dgm:spPr>
        <a:solidFill>
          <a:schemeClr val="bg1"/>
        </a:solidFill>
        <a:ln w="38100">
          <a:solidFill>
            <a:srgbClr val="009036"/>
          </a:solidFill>
        </a:ln>
      </dgm:spPr>
      <dgm:t>
        <a:bodyPr/>
        <a:lstStyle/>
        <a:p>
          <a:r>
            <a:rPr lang="en-US" sz="2000" dirty="0">
              <a:solidFill>
                <a:schemeClr val="tx1"/>
              </a:solidFill>
              <a:latin typeface="Arial" panose="020B0604020202020204" pitchFamily="34" charset="0"/>
              <a:cs typeface="Arial" panose="020B0604020202020204" pitchFamily="34" charset="0"/>
            </a:rPr>
            <a:t>The leader is sent by God.</a:t>
          </a:r>
        </a:p>
      </dgm:t>
    </dgm:pt>
    <dgm:pt modelId="{6DEE4338-BEA6-4D43-A246-AD747A427222}" type="parTrans" cxnId="{56E29077-AAF3-4009-8C4D-420C27CD5333}">
      <dgm:prSet/>
      <dgm:spPr/>
      <dgm:t>
        <a:bodyPr/>
        <a:lstStyle/>
        <a:p>
          <a:endParaRPr lang="en-US"/>
        </a:p>
      </dgm:t>
    </dgm:pt>
    <dgm:pt modelId="{2C256C90-BB71-474F-BE4A-75A10B61B793}" type="sibTrans" cxnId="{56E29077-AAF3-4009-8C4D-420C27CD5333}">
      <dgm:prSet/>
      <dgm:spPr/>
      <dgm:t>
        <a:bodyPr/>
        <a:lstStyle/>
        <a:p>
          <a:endParaRPr lang="en-US"/>
        </a:p>
      </dgm:t>
    </dgm:pt>
    <dgm:pt modelId="{68042F03-5823-4734-8346-95710358B0B0}">
      <dgm:prSet phldrT="[Text]" custT="1"/>
      <dgm:spPr>
        <a:solidFill>
          <a:schemeClr val="bg1"/>
        </a:solidFill>
        <a:ln w="38100">
          <a:solidFill>
            <a:srgbClr val="E2001A"/>
          </a:solidFill>
        </a:ln>
      </dgm:spPr>
      <dgm:t>
        <a:bodyPr/>
        <a:lstStyle/>
        <a:p>
          <a:r>
            <a:rPr lang="en-US" sz="2000" dirty="0">
              <a:solidFill>
                <a:schemeClr val="tx1"/>
              </a:solidFill>
              <a:latin typeface="Arial" panose="020B0604020202020204" pitchFamily="34" charset="0"/>
              <a:cs typeface="Arial" panose="020B0604020202020204" pitchFamily="34" charset="0"/>
            </a:rPr>
            <a:t>The leader is a servant.</a:t>
          </a:r>
        </a:p>
      </dgm:t>
    </dgm:pt>
    <dgm:pt modelId="{9F078904-633C-46E4-AC13-2A08FF19BAF7}" type="parTrans" cxnId="{7598647B-5A4C-47F8-A6A2-9FD7B17A20DE}">
      <dgm:prSet/>
      <dgm:spPr/>
      <dgm:t>
        <a:bodyPr/>
        <a:lstStyle/>
        <a:p>
          <a:endParaRPr lang="en-US"/>
        </a:p>
      </dgm:t>
    </dgm:pt>
    <dgm:pt modelId="{347AC85E-1079-420B-9A5E-0C5D30131F05}" type="sibTrans" cxnId="{7598647B-5A4C-47F8-A6A2-9FD7B17A20DE}">
      <dgm:prSet/>
      <dgm:spPr/>
      <dgm:t>
        <a:bodyPr/>
        <a:lstStyle/>
        <a:p>
          <a:endParaRPr lang="en-US"/>
        </a:p>
      </dgm:t>
    </dgm:pt>
    <dgm:pt modelId="{6405444C-3CC5-4294-8754-AA9E05A304A2}">
      <dgm:prSet phldrT="[Text]" custT="1"/>
      <dgm:spPr>
        <a:solidFill>
          <a:schemeClr val="bg1"/>
        </a:solidFill>
        <a:ln w="38100">
          <a:solidFill>
            <a:srgbClr val="E6418D"/>
          </a:solidFill>
        </a:ln>
      </dgm:spPr>
      <dgm:t>
        <a:bodyPr/>
        <a:lstStyle/>
        <a:p>
          <a:r>
            <a:rPr lang="en-US" sz="2000" dirty="0">
              <a:solidFill>
                <a:schemeClr val="tx1"/>
              </a:solidFill>
              <a:latin typeface="Arial" panose="020B0604020202020204" pitchFamily="34" charset="0"/>
              <a:cs typeface="Arial" panose="020B0604020202020204" pitchFamily="34" charset="0"/>
            </a:rPr>
            <a:t>The leader seeks God’s guidance.</a:t>
          </a:r>
        </a:p>
      </dgm:t>
    </dgm:pt>
    <dgm:pt modelId="{EFA30659-CCBB-42B8-9467-F15F7B494AC5}" type="parTrans" cxnId="{501378FF-46E5-49F5-9C31-03DB1EACD1FE}">
      <dgm:prSet/>
      <dgm:spPr/>
      <dgm:t>
        <a:bodyPr/>
        <a:lstStyle/>
        <a:p>
          <a:endParaRPr lang="en-US"/>
        </a:p>
      </dgm:t>
    </dgm:pt>
    <dgm:pt modelId="{2895AB70-5E0F-4C54-8DF8-76A35C8A08AE}" type="sibTrans" cxnId="{501378FF-46E5-49F5-9C31-03DB1EACD1FE}">
      <dgm:prSet/>
      <dgm:spPr/>
      <dgm:t>
        <a:bodyPr/>
        <a:lstStyle/>
        <a:p>
          <a:endParaRPr lang="en-US"/>
        </a:p>
      </dgm:t>
    </dgm:pt>
    <dgm:pt modelId="{23BFC0A3-D96F-4DB1-8790-A0B25FEDCE44}">
      <dgm:prSet phldrT="[Text]" custT="1"/>
      <dgm:spPr>
        <a:solidFill>
          <a:schemeClr val="bg1"/>
        </a:solidFill>
        <a:ln w="38100">
          <a:solidFill>
            <a:srgbClr val="F9B200"/>
          </a:solidFill>
        </a:ln>
      </dgm:spPr>
      <dgm:t>
        <a:bodyPr/>
        <a:lstStyle/>
        <a:p>
          <a:r>
            <a:rPr lang="en-US" sz="2000" dirty="0">
              <a:solidFill>
                <a:schemeClr val="tx1"/>
              </a:solidFill>
              <a:latin typeface="Arial" panose="020B0604020202020204" pitchFamily="34" charset="0"/>
              <a:cs typeface="Arial" panose="020B0604020202020204" pitchFamily="34" charset="0"/>
            </a:rPr>
            <a:t>The leader motivates and equips God’s people.</a:t>
          </a:r>
        </a:p>
      </dgm:t>
    </dgm:pt>
    <dgm:pt modelId="{B8ECE357-1123-416A-864D-42CF40249751}" type="parTrans" cxnId="{6FE4E85F-1128-40F0-9F5C-16388AA9F256}">
      <dgm:prSet/>
      <dgm:spPr/>
      <dgm:t>
        <a:bodyPr/>
        <a:lstStyle/>
        <a:p>
          <a:endParaRPr lang="en-US"/>
        </a:p>
      </dgm:t>
    </dgm:pt>
    <dgm:pt modelId="{BA9B3BDF-39A8-456F-B4AB-050C938965F8}" type="sibTrans" cxnId="{6FE4E85F-1128-40F0-9F5C-16388AA9F256}">
      <dgm:prSet/>
      <dgm:spPr/>
      <dgm:t>
        <a:bodyPr/>
        <a:lstStyle/>
        <a:p>
          <a:endParaRPr lang="en-US"/>
        </a:p>
      </dgm:t>
    </dgm:pt>
    <dgm:pt modelId="{C8C690F4-54EC-463B-A50D-D548D36A1136}" type="pres">
      <dgm:prSet presAssocID="{F174D868-A04C-40A3-9F31-0CA8A35299BD}" presName="composite" presStyleCnt="0">
        <dgm:presLayoutVars>
          <dgm:chMax val="1"/>
          <dgm:dir/>
          <dgm:resizeHandles val="exact"/>
        </dgm:presLayoutVars>
      </dgm:prSet>
      <dgm:spPr/>
      <dgm:t>
        <a:bodyPr/>
        <a:lstStyle/>
        <a:p>
          <a:endParaRPr lang="en-US"/>
        </a:p>
      </dgm:t>
    </dgm:pt>
    <dgm:pt modelId="{F191E1AA-41E5-416C-9A71-CE42008FB5EF}" type="pres">
      <dgm:prSet presAssocID="{9D840C91-76C1-4D5D-94B7-D72ABE87F857}" presName="roof" presStyleLbl="dkBgShp" presStyleIdx="0" presStyleCnt="2" custLinFactNeighborY="-6451"/>
      <dgm:spPr/>
      <dgm:t>
        <a:bodyPr/>
        <a:lstStyle/>
        <a:p>
          <a:endParaRPr lang="en-US"/>
        </a:p>
      </dgm:t>
    </dgm:pt>
    <dgm:pt modelId="{105C06DD-BF11-426F-BEB5-642181C5049F}" type="pres">
      <dgm:prSet presAssocID="{9D840C91-76C1-4D5D-94B7-D72ABE87F857}" presName="pillars" presStyleCnt="0"/>
      <dgm:spPr/>
    </dgm:pt>
    <dgm:pt modelId="{D7884834-7B2A-447D-B14F-02CEC621B862}" type="pres">
      <dgm:prSet presAssocID="{9D840C91-76C1-4D5D-94B7-D72ABE87F857}" presName="pillar1" presStyleLbl="node1" presStyleIdx="0" presStyleCnt="4">
        <dgm:presLayoutVars>
          <dgm:bulletEnabled val="1"/>
        </dgm:presLayoutVars>
      </dgm:prSet>
      <dgm:spPr/>
      <dgm:t>
        <a:bodyPr/>
        <a:lstStyle/>
        <a:p>
          <a:endParaRPr lang="en-US"/>
        </a:p>
      </dgm:t>
    </dgm:pt>
    <dgm:pt modelId="{93782311-B251-4F51-91C3-8BBD887D7D32}" type="pres">
      <dgm:prSet presAssocID="{68042F03-5823-4734-8346-95710358B0B0}" presName="pillarX" presStyleLbl="node1" presStyleIdx="1" presStyleCnt="4">
        <dgm:presLayoutVars>
          <dgm:bulletEnabled val="1"/>
        </dgm:presLayoutVars>
      </dgm:prSet>
      <dgm:spPr/>
      <dgm:t>
        <a:bodyPr/>
        <a:lstStyle/>
        <a:p>
          <a:endParaRPr lang="en-US"/>
        </a:p>
      </dgm:t>
    </dgm:pt>
    <dgm:pt modelId="{D4A9B521-1EA7-4BED-B33A-4FBDD52CAC1E}" type="pres">
      <dgm:prSet presAssocID="{6405444C-3CC5-4294-8754-AA9E05A304A2}" presName="pillarX" presStyleLbl="node1" presStyleIdx="2" presStyleCnt="4">
        <dgm:presLayoutVars>
          <dgm:bulletEnabled val="1"/>
        </dgm:presLayoutVars>
      </dgm:prSet>
      <dgm:spPr/>
      <dgm:t>
        <a:bodyPr/>
        <a:lstStyle/>
        <a:p>
          <a:endParaRPr lang="en-US"/>
        </a:p>
      </dgm:t>
    </dgm:pt>
    <dgm:pt modelId="{70C16081-A6C5-4B7D-A963-5612C5FA67E6}" type="pres">
      <dgm:prSet presAssocID="{23BFC0A3-D96F-4DB1-8790-A0B25FEDCE44}" presName="pillarX" presStyleLbl="node1" presStyleIdx="3" presStyleCnt="4">
        <dgm:presLayoutVars>
          <dgm:bulletEnabled val="1"/>
        </dgm:presLayoutVars>
      </dgm:prSet>
      <dgm:spPr/>
      <dgm:t>
        <a:bodyPr/>
        <a:lstStyle/>
        <a:p>
          <a:endParaRPr lang="en-US"/>
        </a:p>
      </dgm:t>
    </dgm:pt>
    <dgm:pt modelId="{D9E8384D-B2EF-4848-A50E-7F85A4B9C99D}" type="pres">
      <dgm:prSet presAssocID="{9D840C91-76C1-4D5D-94B7-D72ABE87F857}" presName="base" presStyleLbl="dkBgShp" presStyleIdx="1" presStyleCnt="2"/>
      <dgm:spPr>
        <a:solidFill>
          <a:srgbClr val="003F8A"/>
        </a:solidFill>
        <a:ln w="38100">
          <a:solidFill>
            <a:srgbClr val="003F8A"/>
          </a:solidFill>
        </a:ln>
      </dgm:spPr>
    </dgm:pt>
  </dgm:ptLst>
  <dgm:cxnLst>
    <dgm:cxn modelId="{B3E315BC-E048-4D40-824D-5A08A7F53406}" type="presOf" srcId="{6405444C-3CC5-4294-8754-AA9E05A304A2}" destId="{D4A9B521-1EA7-4BED-B33A-4FBDD52CAC1E}" srcOrd="0" destOrd="0" presId="urn:microsoft.com/office/officeart/2005/8/layout/hList3"/>
    <dgm:cxn modelId="{9E8EE76A-E7CB-4ED8-BB72-6A560E00396B}" type="presOf" srcId="{F174D868-A04C-40A3-9F31-0CA8A35299BD}" destId="{C8C690F4-54EC-463B-A50D-D548D36A1136}" srcOrd="0" destOrd="0" presId="urn:microsoft.com/office/officeart/2005/8/layout/hList3"/>
    <dgm:cxn modelId="{6FE4E85F-1128-40F0-9F5C-16388AA9F256}" srcId="{9D840C91-76C1-4D5D-94B7-D72ABE87F857}" destId="{23BFC0A3-D96F-4DB1-8790-A0B25FEDCE44}" srcOrd="3" destOrd="0" parTransId="{B8ECE357-1123-416A-864D-42CF40249751}" sibTransId="{BA9B3BDF-39A8-456F-B4AB-050C938965F8}"/>
    <dgm:cxn modelId="{56E29077-AAF3-4009-8C4D-420C27CD5333}" srcId="{9D840C91-76C1-4D5D-94B7-D72ABE87F857}" destId="{C325245F-FB33-4C79-A0E4-AB9EA09DF376}" srcOrd="0" destOrd="0" parTransId="{6DEE4338-BEA6-4D43-A246-AD747A427222}" sibTransId="{2C256C90-BB71-474F-BE4A-75A10B61B793}"/>
    <dgm:cxn modelId="{501378FF-46E5-49F5-9C31-03DB1EACD1FE}" srcId="{9D840C91-76C1-4D5D-94B7-D72ABE87F857}" destId="{6405444C-3CC5-4294-8754-AA9E05A304A2}" srcOrd="2" destOrd="0" parTransId="{EFA30659-CCBB-42B8-9467-F15F7B494AC5}" sibTransId="{2895AB70-5E0F-4C54-8DF8-76A35C8A08AE}"/>
    <dgm:cxn modelId="{7822959B-BC59-48E3-A8EA-24DF229D9477}" type="presOf" srcId="{23BFC0A3-D96F-4DB1-8790-A0B25FEDCE44}" destId="{70C16081-A6C5-4B7D-A963-5612C5FA67E6}" srcOrd="0" destOrd="0" presId="urn:microsoft.com/office/officeart/2005/8/layout/hList3"/>
    <dgm:cxn modelId="{7598647B-5A4C-47F8-A6A2-9FD7B17A20DE}" srcId="{9D840C91-76C1-4D5D-94B7-D72ABE87F857}" destId="{68042F03-5823-4734-8346-95710358B0B0}" srcOrd="1" destOrd="0" parTransId="{9F078904-633C-46E4-AC13-2A08FF19BAF7}" sibTransId="{347AC85E-1079-420B-9A5E-0C5D30131F05}"/>
    <dgm:cxn modelId="{A187012F-F0F5-4567-A8D3-BC1574D372CE}" type="presOf" srcId="{9D840C91-76C1-4D5D-94B7-D72ABE87F857}" destId="{F191E1AA-41E5-416C-9A71-CE42008FB5EF}" srcOrd="0" destOrd="0" presId="urn:microsoft.com/office/officeart/2005/8/layout/hList3"/>
    <dgm:cxn modelId="{6202FDB5-451F-4ED9-B2B2-E3C3F8A11CBC}" srcId="{F174D868-A04C-40A3-9F31-0CA8A35299BD}" destId="{9D840C91-76C1-4D5D-94B7-D72ABE87F857}" srcOrd="0" destOrd="0" parTransId="{E76E8022-4C7B-46CD-A7E5-363C99535DCD}" sibTransId="{6594764D-F76A-45A8-9740-F71025D774C3}"/>
    <dgm:cxn modelId="{E8198F3B-5D2D-4275-A3EB-1D9876F95D53}" type="presOf" srcId="{68042F03-5823-4734-8346-95710358B0B0}" destId="{93782311-B251-4F51-91C3-8BBD887D7D32}" srcOrd="0" destOrd="0" presId="urn:microsoft.com/office/officeart/2005/8/layout/hList3"/>
    <dgm:cxn modelId="{97B26AC0-B5BF-4418-BBA1-01ABCF85970C}" type="presOf" srcId="{C325245F-FB33-4C79-A0E4-AB9EA09DF376}" destId="{D7884834-7B2A-447D-B14F-02CEC621B862}" srcOrd="0" destOrd="0" presId="urn:microsoft.com/office/officeart/2005/8/layout/hList3"/>
    <dgm:cxn modelId="{2B020CA2-DFAB-4C12-B5C2-07ACDBFF46D7}" type="presParOf" srcId="{C8C690F4-54EC-463B-A50D-D548D36A1136}" destId="{F191E1AA-41E5-416C-9A71-CE42008FB5EF}" srcOrd="0" destOrd="0" presId="urn:microsoft.com/office/officeart/2005/8/layout/hList3"/>
    <dgm:cxn modelId="{B3BCBFCE-9961-4C9A-94A0-4FE388C9BEF7}" type="presParOf" srcId="{C8C690F4-54EC-463B-A50D-D548D36A1136}" destId="{105C06DD-BF11-426F-BEB5-642181C5049F}" srcOrd="1" destOrd="0" presId="urn:microsoft.com/office/officeart/2005/8/layout/hList3"/>
    <dgm:cxn modelId="{7AFA8F88-0C3A-4890-B962-0711D5E45BBC}" type="presParOf" srcId="{105C06DD-BF11-426F-BEB5-642181C5049F}" destId="{D7884834-7B2A-447D-B14F-02CEC621B862}" srcOrd="0" destOrd="0" presId="urn:microsoft.com/office/officeart/2005/8/layout/hList3"/>
    <dgm:cxn modelId="{AAB64B80-0BCA-4B9D-B678-B106DEFF2BA7}" type="presParOf" srcId="{105C06DD-BF11-426F-BEB5-642181C5049F}" destId="{93782311-B251-4F51-91C3-8BBD887D7D32}" srcOrd="1" destOrd="0" presId="urn:microsoft.com/office/officeart/2005/8/layout/hList3"/>
    <dgm:cxn modelId="{1A2920DE-4725-4EF0-A237-5C08BF9DF9D6}" type="presParOf" srcId="{105C06DD-BF11-426F-BEB5-642181C5049F}" destId="{D4A9B521-1EA7-4BED-B33A-4FBDD52CAC1E}" srcOrd="2" destOrd="0" presId="urn:microsoft.com/office/officeart/2005/8/layout/hList3"/>
    <dgm:cxn modelId="{6D50608F-40B0-4E57-9B22-6152C7B40E1D}" type="presParOf" srcId="{105C06DD-BF11-426F-BEB5-642181C5049F}" destId="{70C16081-A6C5-4B7D-A963-5612C5FA67E6}" srcOrd="3" destOrd="0" presId="urn:microsoft.com/office/officeart/2005/8/layout/hList3"/>
    <dgm:cxn modelId="{8F3910E8-1B92-46D1-A396-2A3D3F9C5B7A}" type="presParOf" srcId="{C8C690F4-54EC-463B-A50D-D548D36A1136}" destId="{D9E8384D-B2EF-4848-A50E-7F85A4B9C99D}"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843EBC-A6E3-4BBA-805E-0DB68FB6C7B7}"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CE7706F2-75DC-4733-A40E-AA4284D92AAE}">
      <dgm:prSet phldrT="[Text]" custT="1"/>
      <dgm:spPr>
        <a:noFill/>
        <a:ln w="38100">
          <a:solidFill>
            <a:srgbClr val="009036"/>
          </a:solidFill>
        </a:ln>
      </dgm:spPr>
      <dgm:t>
        <a:bodyPr/>
        <a:lstStyle/>
        <a:p>
          <a:r>
            <a:rPr lang="en-US" sz="1600" dirty="0">
              <a:latin typeface="Arial" panose="020B0604020202020204" pitchFamily="34" charset="0"/>
              <a:cs typeface="Arial" panose="020B0604020202020204" pitchFamily="34" charset="0"/>
            </a:rPr>
            <a:t>A clear and inspiring goal</a:t>
          </a:r>
        </a:p>
      </dgm:t>
    </dgm:pt>
    <dgm:pt modelId="{56FDED84-7455-4BE7-A556-6CF6BAB6194A}" type="parTrans" cxnId="{DCF28203-047E-4E3E-A293-E20095ECEA50}">
      <dgm:prSet/>
      <dgm:spPr/>
      <dgm:t>
        <a:bodyPr/>
        <a:lstStyle/>
        <a:p>
          <a:endParaRPr lang="en-US"/>
        </a:p>
      </dgm:t>
    </dgm:pt>
    <dgm:pt modelId="{592E489A-EE3F-4461-B66B-5DB81663C337}" type="sibTrans" cxnId="{DCF28203-047E-4E3E-A293-E20095ECEA50}">
      <dgm:prSet/>
      <dgm:spPr/>
      <dgm:t>
        <a:bodyPr/>
        <a:lstStyle/>
        <a:p>
          <a:endParaRPr lang="en-US"/>
        </a:p>
      </dgm:t>
    </dgm:pt>
    <dgm:pt modelId="{28F49E6A-E6D2-403C-B3A3-73B9727A9651}">
      <dgm:prSet phldrT="[Text]" custT="1"/>
      <dgm:spPr>
        <a:noFill/>
        <a:ln w="38100">
          <a:solidFill>
            <a:srgbClr val="E6418D"/>
          </a:solidFill>
        </a:ln>
      </dgm:spPr>
      <dgm:t>
        <a:bodyPr/>
        <a:lstStyle/>
        <a:p>
          <a:r>
            <a:rPr lang="en-US" sz="1600" dirty="0">
              <a:latin typeface="Arial" panose="020B0604020202020204" pitchFamily="34" charset="0"/>
              <a:cs typeface="Arial" panose="020B0604020202020204" pitchFamily="34" charset="0"/>
            </a:rPr>
            <a:t>Work structured to achieve results</a:t>
          </a:r>
        </a:p>
      </dgm:t>
    </dgm:pt>
    <dgm:pt modelId="{29ED12CE-B121-40DC-93CA-0B11E9401CA6}" type="parTrans" cxnId="{371CE5DC-FA56-49D4-83CC-5E627C05155D}">
      <dgm:prSet/>
      <dgm:spPr/>
      <dgm:t>
        <a:bodyPr/>
        <a:lstStyle/>
        <a:p>
          <a:endParaRPr lang="en-US"/>
        </a:p>
      </dgm:t>
    </dgm:pt>
    <dgm:pt modelId="{D42B34DC-B127-4E17-85CE-363F08B7C949}" type="sibTrans" cxnId="{371CE5DC-FA56-49D4-83CC-5E627C05155D}">
      <dgm:prSet/>
      <dgm:spPr/>
      <dgm:t>
        <a:bodyPr/>
        <a:lstStyle/>
        <a:p>
          <a:endParaRPr lang="en-US"/>
        </a:p>
      </dgm:t>
    </dgm:pt>
    <dgm:pt modelId="{AC71C24F-1F04-4F07-BA9A-C0F9212D8026}">
      <dgm:prSet phldrT="[Text]" custT="1"/>
      <dgm:spPr>
        <a:noFill/>
        <a:ln w="38100">
          <a:solidFill>
            <a:srgbClr val="E2001A"/>
          </a:solidFill>
        </a:ln>
      </dgm:spPr>
      <dgm:t>
        <a:bodyPr/>
        <a:lstStyle/>
        <a:p>
          <a:r>
            <a:rPr lang="en-US" sz="1600" dirty="0">
              <a:latin typeface="Arial" panose="020B0604020202020204" pitchFamily="34" charset="0"/>
              <a:cs typeface="Arial" panose="020B0604020202020204" pitchFamily="34" charset="0"/>
            </a:rPr>
            <a:t>Competent members</a:t>
          </a:r>
        </a:p>
      </dgm:t>
    </dgm:pt>
    <dgm:pt modelId="{B90E1081-3A1A-48A8-8A3C-4E206E9FD32A}" type="parTrans" cxnId="{84B30FD1-2B37-4902-883B-797DEFD7821C}">
      <dgm:prSet/>
      <dgm:spPr/>
      <dgm:t>
        <a:bodyPr/>
        <a:lstStyle/>
        <a:p>
          <a:endParaRPr lang="en-US"/>
        </a:p>
      </dgm:t>
    </dgm:pt>
    <dgm:pt modelId="{DA8BF09B-5553-4649-A53E-90F363F252A8}" type="sibTrans" cxnId="{84B30FD1-2B37-4902-883B-797DEFD7821C}">
      <dgm:prSet/>
      <dgm:spPr/>
      <dgm:t>
        <a:bodyPr/>
        <a:lstStyle/>
        <a:p>
          <a:endParaRPr lang="en-US"/>
        </a:p>
      </dgm:t>
    </dgm:pt>
    <dgm:pt modelId="{2DA51B2F-57F8-4B70-B5B0-B80855641CEA}">
      <dgm:prSet phldrT="[Text]" custT="1"/>
      <dgm:spPr>
        <a:noFill/>
        <a:ln w="38100">
          <a:solidFill>
            <a:srgbClr val="F9B200"/>
          </a:solidFill>
        </a:ln>
      </dgm:spPr>
      <dgm:t>
        <a:bodyPr/>
        <a:lstStyle/>
        <a:p>
          <a:r>
            <a:rPr lang="en-US" sz="1600" dirty="0">
              <a:latin typeface="Arial" panose="020B0604020202020204" pitchFamily="34" charset="0"/>
              <a:cs typeface="Arial" panose="020B0604020202020204" pitchFamily="34" charset="0"/>
            </a:rPr>
            <a:t>Commitment of all members</a:t>
          </a:r>
        </a:p>
      </dgm:t>
    </dgm:pt>
    <dgm:pt modelId="{2D1A1BC7-42B9-4129-9DC2-B5E7C30112CB}" type="parTrans" cxnId="{74ECF5D1-B1DB-4CDF-B254-6220AFCB22ED}">
      <dgm:prSet/>
      <dgm:spPr/>
      <dgm:t>
        <a:bodyPr/>
        <a:lstStyle/>
        <a:p>
          <a:endParaRPr lang="en-US"/>
        </a:p>
      </dgm:t>
    </dgm:pt>
    <dgm:pt modelId="{6BFC8CFA-77DC-4CA5-AFD5-9F9160AB2DD5}" type="sibTrans" cxnId="{74ECF5D1-B1DB-4CDF-B254-6220AFCB22ED}">
      <dgm:prSet/>
      <dgm:spPr/>
      <dgm:t>
        <a:bodyPr/>
        <a:lstStyle/>
        <a:p>
          <a:endParaRPr lang="en-US"/>
        </a:p>
      </dgm:t>
    </dgm:pt>
    <dgm:pt modelId="{824A5939-9732-40B5-BF80-686E9534970F}">
      <dgm:prSet phldrT="[Text]" custT="1"/>
      <dgm:spPr>
        <a:noFill/>
        <a:ln w="38100">
          <a:solidFill>
            <a:srgbClr val="E6418D"/>
          </a:solidFill>
        </a:ln>
      </dgm:spPr>
      <dgm:t>
        <a:bodyPr/>
        <a:lstStyle/>
        <a:p>
          <a:r>
            <a:rPr lang="en-US" sz="1600" dirty="0">
              <a:latin typeface="Arial" panose="020B0604020202020204" pitchFamily="34" charset="0"/>
              <a:cs typeface="Arial" panose="020B0604020202020204" pitchFamily="34" charset="0"/>
            </a:rPr>
            <a:t>A collaborative environment</a:t>
          </a:r>
        </a:p>
      </dgm:t>
    </dgm:pt>
    <dgm:pt modelId="{2FAF2A27-4488-4BA0-8B65-A7E338A76A39}" type="parTrans" cxnId="{C2A7716C-18D0-47CB-B2E1-32659AE81C94}">
      <dgm:prSet/>
      <dgm:spPr/>
      <dgm:t>
        <a:bodyPr/>
        <a:lstStyle/>
        <a:p>
          <a:endParaRPr lang="en-US"/>
        </a:p>
      </dgm:t>
    </dgm:pt>
    <dgm:pt modelId="{32F6DDFC-DE23-411C-80CE-84FDFED70B73}" type="sibTrans" cxnId="{C2A7716C-18D0-47CB-B2E1-32659AE81C94}">
      <dgm:prSet/>
      <dgm:spPr/>
      <dgm:t>
        <a:bodyPr/>
        <a:lstStyle/>
        <a:p>
          <a:endParaRPr lang="en-US"/>
        </a:p>
      </dgm:t>
    </dgm:pt>
    <dgm:pt modelId="{50049B57-5C97-4527-9291-590121F01A5D}">
      <dgm:prSet phldrT="[Text]" custT="1"/>
      <dgm:spPr>
        <a:noFill/>
        <a:ln w="38100">
          <a:solidFill>
            <a:srgbClr val="E2001A"/>
          </a:solidFill>
        </a:ln>
      </dgm:spPr>
      <dgm:t>
        <a:bodyPr/>
        <a:lstStyle/>
        <a:p>
          <a:r>
            <a:rPr lang="en-US" sz="1600" dirty="0">
              <a:latin typeface="Arial" panose="020B0604020202020204" pitchFamily="34" charset="0"/>
              <a:cs typeface="Arial" panose="020B0604020202020204" pitchFamily="34" charset="0"/>
            </a:rPr>
            <a:t>A standard of excellence</a:t>
          </a:r>
        </a:p>
      </dgm:t>
    </dgm:pt>
    <dgm:pt modelId="{3DF1725E-0ACE-4DA7-8DD5-EB775B0899CE}" type="parTrans" cxnId="{61727D55-B68D-4065-B39D-D7C042C72A70}">
      <dgm:prSet/>
      <dgm:spPr/>
      <dgm:t>
        <a:bodyPr/>
        <a:lstStyle/>
        <a:p>
          <a:endParaRPr lang="en-US"/>
        </a:p>
      </dgm:t>
    </dgm:pt>
    <dgm:pt modelId="{CF6E814D-7BCA-4A7C-8055-1D4E24272F4D}" type="sibTrans" cxnId="{61727D55-B68D-4065-B39D-D7C042C72A70}">
      <dgm:prSet/>
      <dgm:spPr/>
      <dgm:t>
        <a:bodyPr/>
        <a:lstStyle/>
        <a:p>
          <a:endParaRPr lang="en-US"/>
        </a:p>
      </dgm:t>
    </dgm:pt>
    <dgm:pt modelId="{2FCF8DC1-19C9-433B-8980-0F69CC3EDB56}">
      <dgm:prSet phldrT="[Text]" custT="1"/>
      <dgm:spPr>
        <a:noFill/>
        <a:ln w="38100">
          <a:solidFill>
            <a:srgbClr val="F9B200"/>
          </a:solidFill>
        </a:ln>
      </dgm:spPr>
      <dgm:t>
        <a:bodyPr/>
        <a:lstStyle/>
        <a:p>
          <a:r>
            <a:rPr lang="en-US" sz="1600" dirty="0">
              <a:latin typeface="Arial" panose="020B0604020202020204" pitchFamily="34" charset="0"/>
              <a:cs typeface="Arial" panose="020B0604020202020204" pitchFamily="34" charset="0"/>
            </a:rPr>
            <a:t>Servant leadership</a:t>
          </a:r>
        </a:p>
      </dgm:t>
    </dgm:pt>
    <dgm:pt modelId="{91C09918-DC00-4B8B-87F4-232923205DA9}" type="parTrans" cxnId="{4550087F-7936-4B4D-B1AD-0C9195E5C018}">
      <dgm:prSet/>
      <dgm:spPr/>
      <dgm:t>
        <a:bodyPr/>
        <a:lstStyle/>
        <a:p>
          <a:endParaRPr lang="en-US"/>
        </a:p>
      </dgm:t>
    </dgm:pt>
    <dgm:pt modelId="{DE7ABA93-DA99-4287-8836-B4FA0D809ABA}" type="sibTrans" cxnId="{4550087F-7936-4B4D-B1AD-0C9195E5C018}">
      <dgm:prSet/>
      <dgm:spPr/>
      <dgm:t>
        <a:bodyPr/>
        <a:lstStyle/>
        <a:p>
          <a:endParaRPr lang="en-US"/>
        </a:p>
      </dgm:t>
    </dgm:pt>
    <dgm:pt modelId="{3EB0790D-3504-480E-926F-98717D281430}" type="pres">
      <dgm:prSet presAssocID="{5D843EBC-A6E3-4BBA-805E-0DB68FB6C7B7}" presName="composite" presStyleCnt="0">
        <dgm:presLayoutVars>
          <dgm:chMax val="1"/>
          <dgm:dir/>
          <dgm:resizeHandles val="exact"/>
        </dgm:presLayoutVars>
      </dgm:prSet>
      <dgm:spPr/>
      <dgm:t>
        <a:bodyPr/>
        <a:lstStyle/>
        <a:p>
          <a:endParaRPr lang="en-US"/>
        </a:p>
      </dgm:t>
    </dgm:pt>
    <dgm:pt modelId="{37B9C511-5A24-4D52-81EF-BB1521BA2214}" type="pres">
      <dgm:prSet presAssocID="{5D843EBC-A6E3-4BBA-805E-0DB68FB6C7B7}" presName="radial" presStyleCnt="0">
        <dgm:presLayoutVars>
          <dgm:animLvl val="ctr"/>
        </dgm:presLayoutVars>
      </dgm:prSet>
      <dgm:spPr/>
    </dgm:pt>
    <dgm:pt modelId="{AD084172-36E7-499C-9077-99C1BDD055B1}" type="pres">
      <dgm:prSet presAssocID="{CE7706F2-75DC-4733-A40E-AA4284D92AAE}" presName="centerShape" presStyleLbl="vennNode1" presStyleIdx="0" presStyleCnt="7" custScaleX="71533" custScaleY="71533"/>
      <dgm:spPr/>
      <dgm:t>
        <a:bodyPr/>
        <a:lstStyle/>
        <a:p>
          <a:endParaRPr lang="en-US"/>
        </a:p>
      </dgm:t>
    </dgm:pt>
    <dgm:pt modelId="{4637AEDC-199F-4FA2-8298-47CC05B3F07B}" type="pres">
      <dgm:prSet presAssocID="{28F49E6A-E6D2-403C-B3A3-73B9727A9651}" presName="node" presStyleLbl="vennNode1" presStyleIdx="1" presStyleCnt="7" custScaleX="149927" custScaleY="149927">
        <dgm:presLayoutVars>
          <dgm:bulletEnabled val="1"/>
        </dgm:presLayoutVars>
      </dgm:prSet>
      <dgm:spPr/>
      <dgm:t>
        <a:bodyPr/>
        <a:lstStyle/>
        <a:p>
          <a:endParaRPr lang="en-US"/>
        </a:p>
      </dgm:t>
    </dgm:pt>
    <dgm:pt modelId="{4858CC28-C2E5-46A2-BFDA-28E735BAE378}" type="pres">
      <dgm:prSet presAssocID="{AC71C24F-1F04-4F07-BA9A-C0F9212D8026}" presName="node" presStyleLbl="vennNode1" presStyleIdx="2" presStyleCnt="7" custScaleX="152500" custScaleY="152500">
        <dgm:presLayoutVars>
          <dgm:bulletEnabled val="1"/>
        </dgm:presLayoutVars>
      </dgm:prSet>
      <dgm:spPr/>
      <dgm:t>
        <a:bodyPr/>
        <a:lstStyle/>
        <a:p>
          <a:endParaRPr lang="en-US"/>
        </a:p>
      </dgm:t>
    </dgm:pt>
    <dgm:pt modelId="{261DB598-8386-41D3-A501-ADB824FC0652}" type="pres">
      <dgm:prSet presAssocID="{2DA51B2F-57F8-4B70-B5B0-B80855641CEA}" presName="node" presStyleLbl="vennNode1" presStyleIdx="3" presStyleCnt="7" custScaleX="157138" custScaleY="157138">
        <dgm:presLayoutVars>
          <dgm:bulletEnabled val="1"/>
        </dgm:presLayoutVars>
      </dgm:prSet>
      <dgm:spPr/>
      <dgm:t>
        <a:bodyPr/>
        <a:lstStyle/>
        <a:p>
          <a:endParaRPr lang="en-US"/>
        </a:p>
      </dgm:t>
    </dgm:pt>
    <dgm:pt modelId="{135ABAB3-D267-4CCE-A44E-3A7067A8A205}" type="pres">
      <dgm:prSet presAssocID="{824A5939-9732-40B5-BF80-686E9534970F}" presName="node" presStyleLbl="vennNode1" presStyleIdx="4" presStyleCnt="7" custScaleX="152323" custScaleY="152323">
        <dgm:presLayoutVars>
          <dgm:bulletEnabled val="1"/>
        </dgm:presLayoutVars>
      </dgm:prSet>
      <dgm:spPr/>
      <dgm:t>
        <a:bodyPr/>
        <a:lstStyle/>
        <a:p>
          <a:endParaRPr lang="en-US"/>
        </a:p>
      </dgm:t>
    </dgm:pt>
    <dgm:pt modelId="{6D04C4AE-C0E6-4FC9-8268-26E8291CC4AC}" type="pres">
      <dgm:prSet presAssocID="{50049B57-5C97-4527-9291-590121F01A5D}" presName="node" presStyleLbl="vennNode1" presStyleIdx="5" presStyleCnt="7" custScaleX="145806" custScaleY="145806">
        <dgm:presLayoutVars>
          <dgm:bulletEnabled val="1"/>
        </dgm:presLayoutVars>
      </dgm:prSet>
      <dgm:spPr/>
      <dgm:t>
        <a:bodyPr/>
        <a:lstStyle/>
        <a:p>
          <a:endParaRPr lang="en-US"/>
        </a:p>
      </dgm:t>
    </dgm:pt>
    <dgm:pt modelId="{D3C0AD04-9B6A-4B1F-B624-FBF9C4078AE3}" type="pres">
      <dgm:prSet presAssocID="{2FCF8DC1-19C9-433B-8980-0F69CC3EDB56}" presName="node" presStyleLbl="vennNode1" presStyleIdx="6" presStyleCnt="7" custScaleX="145530" custScaleY="145530">
        <dgm:presLayoutVars>
          <dgm:bulletEnabled val="1"/>
        </dgm:presLayoutVars>
      </dgm:prSet>
      <dgm:spPr/>
      <dgm:t>
        <a:bodyPr/>
        <a:lstStyle/>
        <a:p>
          <a:endParaRPr lang="en-US"/>
        </a:p>
      </dgm:t>
    </dgm:pt>
  </dgm:ptLst>
  <dgm:cxnLst>
    <dgm:cxn modelId="{5BB255BD-37E4-4020-BEB7-FF0BA428A15C}" type="presOf" srcId="{2DA51B2F-57F8-4B70-B5B0-B80855641CEA}" destId="{261DB598-8386-41D3-A501-ADB824FC0652}" srcOrd="0" destOrd="0" presId="urn:microsoft.com/office/officeart/2005/8/layout/radial3"/>
    <dgm:cxn modelId="{4550087F-7936-4B4D-B1AD-0C9195E5C018}" srcId="{CE7706F2-75DC-4733-A40E-AA4284D92AAE}" destId="{2FCF8DC1-19C9-433B-8980-0F69CC3EDB56}" srcOrd="5" destOrd="0" parTransId="{91C09918-DC00-4B8B-87F4-232923205DA9}" sibTransId="{DE7ABA93-DA99-4287-8836-B4FA0D809ABA}"/>
    <dgm:cxn modelId="{84B30FD1-2B37-4902-883B-797DEFD7821C}" srcId="{CE7706F2-75DC-4733-A40E-AA4284D92AAE}" destId="{AC71C24F-1F04-4F07-BA9A-C0F9212D8026}" srcOrd="1" destOrd="0" parTransId="{B90E1081-3A1A-48A8-8A3C-4E206E9FD32A}" sibTransId="{DA8BF09B-5553-4649-A53E-90F363F252A8}"/>
    <dgm:cxn modelId="{AB3A3F46-C73D-4073-97A7-5C038D69FEDA}" type="presOf" srcId="{824A5939-9732-40B5-BF80-686E9534970F}" destId="{135ABAB3-D267-4CCE-A44E-3A7067A8A205}" srcOrd="0" destOrd="0" presId="urn:microsoft.com/office/officeart/2005/8/layout/radial3"/>
    <dgm:cxn modelId="{31E98AB5-8A6B-47EF-92A8-078598852E95}" type="presOf" srcId="{CE7706F2-75DC-4733-A40E-AA4284D92AAE}" destId="{AD084172-36E7-499C-9077-99C1BDD055B1}" srcOrd="0" destOrd="0" presId="urn:microsoft.com/office/officeart/2005/8/layout/radial3"/>
    <dgm:cxn modelId="{81E0F528-6E02-4719-ABE3-BD0BA3007BE8}" type="presOf" srcId="{5D843EBC-A6E3-4BBA-805E-0DB68FB6C7B7}" destId="{3EB0790D-3504-480E-926F-98717D281430}" srcOrd="0" destOrd="0" presId="urn:microsoft.com/office/officeart/2005/8/layout/radial3"/>
    <dgm:cxn modelId="{FEC89ABD-C9DA-4EDE-8CFC-9A0E12A8099F}" type="presOf" srcId="{AC71C24F-1F04-4F07-BA9A-C0F9212D8026}" destId="{4858CC28-C2E5-46A2-BFDA-28E735BAE378}" srcOrd="0" destOrd="0" presId="urn:microsoft.com/office/officeart/2005/8/layout/radial3"/>
    <dgm:cxn modelId="{DCF28203-047E-4E3E-A293-E20095ECEA50}" srcId="{5D843EBC-A6E3-4BBA-805E-0DB68FB6C7B7}" destId="{CE7706F2-75DC-4733-A40E-AA4284D92AAE}" srcOrd="0" destOrd="0" parTransId="{56FDED84-7455-4BE7-A556-6CF6BAB6194A}" sibTransId="{592E489A-EE3F-4461-B66B-5DB81663C337}"/>
    <dgm:cxn modelId="{1812DE77-0C48-4D25-BBDF-0835F6737A62}" type="presOf" srcId="{28F49E6A-E6D2-403C-B3A3-73B9727A9651}" destId="{4637AEDC-199F-4FA2-8298-47CC05B3F07B}" srcOrd="0" destOrd="0" presId="urn:microsoft.com/office/officeart/2005/8/layout/radial3"/>
    <dgm:cxn modelId="{C2A7716C-18D0-47CB-B2E1-32659AE81C94}" srcId="{CE7706F2-75DC-4733-A40E-AA4284D92AAE}" destId="{824A5939-9732-40B5-BF80-686E9534970F}" srcOrd="3" destOrd="0" parTransId="{2FAF2A27-4488-4BA0-8B65-A7E338A76A39}" sibTransId="{32F6DDFC-DE23-411C-80CE-84FDFED70B73}"/>
    <dgm:cxn modelId="{82C7D460-7B16-41AC-A67A-671A1A825344}" type="presOf" srcId="{2FCF8DC1-19C9-433B-8980-0F69CC3EDB56}" destId="{D3C0AD04-9B6A-4B1F-B624-FBF9C4078AE3}" srcOrd="0" destOrd="0" presId="urn:microsoft.com/office/officeart/2005/8/layout/radial3"/>
    <dgm:cxn modelId="{61727D55-B68D-4065-B39D-D7C042C72A70}" srcId="{CE7706F2-75DC-4733-A40E-AA4284D92AAE}" destId="{50049B57-5C97-4527-9291-590121F01A5D}" srcOrd="4" destOrd="0" parTransId="{3DF1725E-0ACE-4DA7-8DD5-EB775B0899CE}" sibTransId="{CF6E814D-7BCA-4A7C-8055-1D4E24272F4D}"/>
    <dgm:cxn modelId="{371CE5DC-FA56-49D4-83CC-5E627C05155D}" srcId="{CE7706F2-75DC-4733-A40E-AA4284D92AAE}" destId="{28F49E6A-E6D2-403C-B3A3-73B9727A9651}" srcOrd="0" destOrd="0" parTransId="{29ED12CE-B121-40DC-93CA-0B11E9401CA6}" sibTransId="{D42B34DC-B127-4E17-85CE-363F08B7C949}"/>
    <dgm:cxn modelId="{74ECF5D1-B1DB-4CDF-B254-6220AFCB22ED}" srcId="{CE7706F2-75DC-4733-A40E-AA4284D92AAE}" destId="{2DA51B2F-57F8-4B70-B5B0-B80855641CEA}" srcOrd="2" destOrd="0" parTransId="{2D1A1BC7-42B9-4129-9DC2-B5E7C30112CB}" sibTransId="{6BFC8CFA-77DC-4CA5-AFD5-9F9160AB2DD5}"/>
    <dgm:cxn modelId="{BCE41446-5843-45E5-8251-563AABD62D3D}" type="presOf" srcId="{50049B57-5C97-4527-9291-590121F01A5D}" destId="{6D04C4AE-C0E6-4FC9-8268-26E8291CC4AC}" srcOrd="0" destOrd="0" presId="urn:microsoft.com/office/officeart/2005/8/layout/radial3"/>
    <dgm:cxn modelId="{60ECE94E-5748-4590-96D3-235A33EE95BF}" type="presParOf" srcId="{3EB0790D-3504-480E-926F-98717D281430}" destId="{37B9C511-5A24-4D52-81EF-BB1521BA2214}" srcOrd="0" destOrd="0" presId="urn:microsoft.com/office/officeart/2005/8/layout/radial3"/>
    <dgm:cxn modelId="{47EC38B6-A6FC-417B-84E2-657CE26BA46B}" type="presParOf" srcId="{37B9C511-5A24-4D52-81EF-BB1521BA2214}" destId="{AD084172-36E7-499C-9077-99C1BDD055B1}" srcOrd="0" destOrd="0" presId="urn:microsoft.com/office/officeart/2005/8/layout/radial3"/>
    <dgm:cxn modelId="{44B65D8B-8406-4D2C-BF3F-589CE83A1294}" type="presParOf" srcId="{37B9C511-5A24-4D52-81EF-BB1521BA2214}" destId="{4637AEDC-199F-4FA2-8298-47CC05B3F07B}" srcOrd="1" destOrd="0" presId="urn:microsoft.com/office/officeart/2005/8/layout/radial3"/>
    <dgm:cxn modelId="{E136F986-00C8-4D09-BCE2-A15B578B2357}" type="presParOf" srcId="{37B9C511-5A24-4D52-81EF-BB1521BA2214}" destId="{4858CC28-C2E5-46A2-BFDA-28E735BAE378}" srcOrd="2" destOrd="0" presId="urn:microsoft.com/office/officeart/2005/8/layout/radial3"/>
    <dgm:cxn modelId="{E7E873B9-2FE4-4D34-9B77-B41C0B4FE980}" type="presParOf" srcId="{37B9C511-5A24-4D52-81EF-BB1521BA2214}" destId="{261DB598-8386-41D3-A501-ADB824FC0652}" srcOrd="3" destOrd="0" presId="urn:microsoft.com/office/officeart/2005/8/layout/radial3"/>
    <dgm:cxn modelId="{321F1FC8-1016-430F-80A9-3DFC739E7DE2}" type="presParOf" srcId="{37B9C511-5A24-4D52-81EF-BB1521BA2214}" destId="{135ABAB3-D267-4CCE-A44E-3A7067A8A205}" srcOrd="4" destOrd="0" presId="urn:microsoft.com/office/officeart/2005/8/layout/radial3"/>
    <dgm:cxn modelId="{2A67F12D-9984-4E19-B63E-C200E6BFEE07}" type="presParOf" srcId="{37B9C511-5A24-4D52-81EF-BB1521BA2214}" destId="{6D04C4AE-C0E6-4FC9-8268-26E8291CC4AC}" srcOrd="5" destOrd="0" presId="urn:microsoft.com/office/officeart/2005/8/layout/radial3"/>
    <dgm:cxn modelId="{6FD19F34-A0E1-44D1-BFD8-620E2D02993E}" type="presParOf" srcId="{37B9C511-5A24-4D52-81EF-BB1521BA2214}" destId="{D3C0AD04-9B6A-4B1F-B624-FBF9C4078AE3}"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CBBC8-DEFC-417D-AFA7-85A7D1FA0485}">
      <dsp:nvSpPr>
        <dsp:cNvPr id="0" name=""/>
        <dsp:cNvSpPr/>
      </dsp:nvSpPr>
      <dsp:spPr>
        <a:xfrm>
          <a:off x="0" y="0"/>
          <a:ext cx="7792720" cy="628966"/>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Clear vision</a:t>
          </a:r>
        </a:p>
      </dsp:txBody>
      <dsp:txXfrm>
        <a:off x="30704" y="30704"/>
        <a:ext cx="7731312" cy="567558"/>
      </dsp:txXfrm>
    </dsp:sp>
    <dsp:sp modelId="{3A901E76-4A22-44CC-8C06-2E9EE3961959}">
      <dsp:nvSpPr>
        <dsp:cNvPr id="0" name=""/>
        <dsp:cNvSpPr/>
      </dsp:nvSpPr>
      <dsp:spPr>
        <a:xfrm>
          <a:off x="0" y="642926"/>
          <a:ext cx="7792720" cy="628966"/>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Empowering leadership</a:t>
          </a:r>
        </a:p>
      </dsp:txBody>
      <dsp:txXfrm>
        <a:off x="30704" y="673630"/>
        <a:ext cx="7731312" cy="567558"/>
      </dsp:txXfrm>
    </dsp:sp>
    <dsp:sp modelId="{A2825716-4E55-4EB2-8B2F-5D67107C1876}">
      <dsp:nvSpPr>
        <dsp:cNvPr id="0" name=""/>
        <dsp:cNvSpPr/>
      </dsp:nvSpPr>
      <dsp:spPr>
        <a:xfrm>
          <a:off x="0" y="1285716"/>
          <a:ext cx="7792720" cy="628966"/>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Members involved in ministry</a:t>
          </a:r>
        </a:p>
      </dsp:txBody>
      <dsp:txXfrm>
        <a:off x="30704" y="1316420"/>
        <a:ext cx="7731312" cy="567558"/>
      </dsp:txXfrm>
    </dsp:sp>
    <dsp:sp modelId="{530D7DEC-2CE7-456F-B20A-8E2F676EBC20}">
      <dsp:nvSpPr>
        <dsp:cNvPr id="0" name=""/>
        <dsp:cNvSpPr/>
      </dsp:nvSpPr>
      <dsp:spPr>
        <a:xfrm>
          <a:off x="0" y="1928506"/>
          <a:ext cx="7792720" cy="628966"/>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Stewardship of resources</a:t>
          </a:r>
        </a:p>
      </dsp:txBody>
      <dsp:txXfrm>
        <a:off x="30704" y="1959210"/>
        <a:ext cx="7731312" cy="567558"/>
      </dsp:txXfrm>
    </dsp:sp>
    <dsp:sp modelId="{842A30F5-0001-41EB-B277-ECAD00BE1A14}">
      <dsp:nvSpPr>
        <dsp:cNvPr id="0" name=""/>
        <dsp:cNvSpPr/>
      </dsp:nvSpPr>
      <dsp:spPr>
        <a:xfrm>
          <a:off x="0" y="2571296"/>
          <a:ext cx="7792720" cy="628966"/>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Connection between the text and the context</a:t>
          </a:r>
        </a:p>
      </dsp:txBody>
      <dsp:txXfrm>
        <a:off x="30704" y="2602000"/>
        <a:ext cx="7731312" cy="5675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1E1AA-41E5-416C-9A71-CE42008FB5EF}">
      <dsp:nvSpPr>
        <dsp:cNvPr id="0" name=""/>
        <dsp:cNvSpPr/>
      </dsp:nvSpPr>
      <dsp:spPr>
        <a:xfrm>
          <a:off x="0" y="0"/>
          <a:ext cx="5981700" cy="1181247"/>
        </a:xfrm>
        <a:prstGeom prst="rect">
          <a:avLst/>
        </a:prstGeom>
        <a:solidFill>
          <a:srgbClr val="003F8A"/>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a:solidFill>
                <a:schemeClr val="bg1"/>
              </a:solidFill>
              <a:latin typeface="Arial" panose="020B0604020202020204" pitchFamily="34" charset="0"/>
              <a:cs typeface="Arial" panose="020B0604020202020204" pitchFamily="34" charset="0"/>
            </a:rPr>
            <a:t>CHARACTERISTICS OF LEADERS IN SCRIPTURE:</a:t>
          </a:r>
        </a:p>
      </dsp:txBody>
      <dsp:txXfrm>
        <a:off x="0" y="0"/>
        <a:ext cx="5981700" cy="1181247"/>
      </dsp:txXfrm>
    </dsp:sp>
    <dsp:sp modelId="{D7884834-7B2A-447D-B14F-02CEC621B862}">
      <dsp:nvSpPr>
        <dsp:cNvPr id="0" name=""/>
        <dsp:cNvSpPr/>
      </dsp:nvSpPr>
      <dsp:spPr>
        <a:xfrm>
          <a:off x="0" y="1181247"/>
          <a:ext cx="1495425" cy="2480620"/>
        </a:xfrm>
        <a:prstGeom prst="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The leader is sent by God.</a:t>
          </a:r>
        </a:p>
      </dsp:txBody>
      <dsp:txXfrm>
        <a:off x="0" y="1181247"/>
        <a:ext cx="1495425" cy="2480620"/>
      </dsp:txXfrm>
    </dsp:sp>
    <dsp:sp modelId="{93782311-B251-4F51-91C3-8BBD887D7D32}">
      <dsp:nvSpPr>
        <dsp:cNvPr id="0" name=""/>
        <dsp:cNvSpPr/>
      </dsp:nvSpPr>
      <dsp:spPr>
        <a:xfrm>
          <a:off x="1495424" y="1181247"/>
          <a:ext cx="1495425" cy="2480620"/>
        </a:xfrm>
        <a:prstGeom prst="rect">
          <a:avLst/>
        </a:prstGeom>
        <a:solidFill>
          <a:schemeClr val="bg1"/>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The leader is a servant.</a:t>
          </a:r>
        </a:p>
      </dsp:txBody>
      <dsp:txXfrm>
        <a:off x="1495424" y="1181247"/>
        <a:ext cx="1495425" cy="2480620"/>
      </dsp:txXfrm>
    </dsp:sp>
    <dsp:sp modelId="{D4A9B521-1EA7-4BED-B33A-4FBDD52CAC1E}">
      <dsp:nvSpPr>
        <dsp:cNvPr id="0" name=""/>
        <dsp:cNvSpPr/>
      </dsp:nvSpPr>
      <dsp:spPr>
        <a:xfrm>
          <a:off x="2990850" y="1181247"/>
          <a:ext cx="1495425" cy="2480620"/>
        </a:xfrm>
        <a:prstGeom prst="rect">
          <a:avLst/>
        </a:prstGeom>
        <a:solidFill>
          <a:schemeClr val="bg1"/>
        </a:solidFill>
        <a:ln w="38100" cap="flat" cmpd="sng" algn="ctr">
          <a:solidFill>
            <a:srgbClr val="E6418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The leader seeks God’s guidance.</a:t>
          </a:r>
        </a:p>
      </dsp:txBody>
      <dsp:txXfrm>
        <a:off x="2990850" y="1181247"/>
        <a:ext cx="1495425" cy="2480620"/>
      </dsp:txXfrm>
    </dsp:sp>
    <dsp:sp modelId="{70C16081-A6C5-4B7D-A963-5612C5FA67E6}">
      <dsp:nvSpPr>
        <dsp:cNvPr id="0" name=""/>
        <dsp:cNvSpPr/>
      </dsp:nvSpPr>
      <dsp:spPr>
        <a:xfrm>
          <a:off x="4486275" y="1181247"/>
          <a:ext cx="1495425" cy="2480620"/>
        </a:xfrm>
        <a:prstGeom prst="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The leader motivates and equips God’s people.</a:t>
          </a:r>
        </a:p>
      </dsp:txBody>
      <dsp:txXfrm>
        <a:off x="4486275" y="1181247"/>
        <a:ext cx="1495425" cy="2480620"/>
      </dsp:txXfrm>
    </dsp:sp>
    <dsp:sp modelId="{D9E8384D-B2EF-4848-A50E-7F85A4B9C99D}">
      <dsp:nvSpPr>
        <dsp:cNvPr id="0" name=""/>
        <dsp:cNvSpPr/>
      </dsp:nvSpPr>
      <dsp:spPr>
        <a:xfrm>
          <a:off x="0" y="3661868"/>
          <a:ext cx="5981700" cy="275624"/>
        </a:xfrm>
        <a:prstGeom prst="rect">
          <a:avLst/>
        </a:prstGeom>
        <a:solidFill>
          <a:srgbClr val="003F8A"/>
        </a:solidFill>
        <a:ln w="38100">
          <a:solidFill>
            <a:srgbClr val="003F8A"/>
          </a:solid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084172-36E7-499C-9077-99C1BDD055B1}">
      <dsp:nvSpPr>
        <dsp:cNvPr id="0" name=""/>
        <dsp:cNvSpPr/>
      </dsp:nvSpPr>
      <dsp:spPr>
        <a:xfrm>
          <a:off x="2209802" y="1218982"/>
          <a:ext cx="1612532" cy="1612532"/>
        </a:xfrm>
        <a:prstGeom prst="ellipse">
          <a:avLst/>
        </a:prstGeom>
        <a:no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A clear and inspiring goal</a:t>
          </a:r>
        </a:p>
      </dsp:txBody>
      <dsp:txXfrm>
        <a:off x="2445952" y="1455132"/>
        <a:ext cx="1140232" cy="1140232"/>
      </dsp:txXfrm>
    </dsp:sp>
    <dsp:sp modelId="{4637AEDC-199F-4FA2-8298-47CC05B3F07B}">
      <dsp:nvSpPr>
        <dsp:cNvPr id="0" name=""/>
        <dsp:cNvSpPr/>
      </dsp:nvSpPr>
      <dsp:spPr>
        <a:xfrm>
          <a:off x="2171136" y="-287718"/>
          <a:ext cx="1689864" cy="1689864"/>
        </a:xfrm>
        <a:prstGeom prst="ellipse">
          <a:avLst/>
        </a:prstGeom>
        <a:noFill/>
        <a:ln w="38100" cap="flat" cmpd="sng" algn="ctr">
          <a:solidFill>
            <a:srgbClr val="E6418D"/>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Work structured to achieve results</a:t>
          </a:r>
        </a:p>
      </dsp:txBody>
      <dsp:txXfrm>
        <a:off x="2418611" y="-40243"/>
        <a:ext cx="1194914" cy="1194914"/>
      </dsp:txXfrm>
    </dsp:sp>
    <dsp:sp modelId="{4858CC28-C2E5-46A2-BFDA-28E735BAE378}">
      <dsp:nvSpPr>
        <dsp:cNvPr id="0" name=""/>
        <dsp:cNvSpPr/>
      </dsp:nvSpPr>
      <dsp:spPr>
        <a:xfrm>
          <a:off x="3427991" y="431798"/>
          <a:ext cx="1718865" cy="1718865"/>
        </a:xfrm>
        <a:prstGeom prst="ellipse">
          <a:avLst/>
        </a:prstGeom>
        <a:no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Competent members</a:t>
          </a:r>
        </a:p>
      </dsp:txBody>
      <dsp:txXfrm>
        <a:off x="3679713" y="683520"/>
        <a:ext cx="1215421" cy="1215421"/>
      </dsp:txXfrm>
    </dsp:sp>
    <dsp:sp modelId="{261DB598-8386-41D3-A501-ADB824FC0652}">
      <dsp:nvSpPr>
        <dsp:cNvPr id="0" name=""/>
        <dsp:cNvSpPr/>
      </dsp:nvSpPr>
      <dsp:spPr>
        <a:xfrm>
          <a:off x="3401853" y="1873695"/>
          <a:ext cx="1771141" cy="1771141"/>
        </a:xfrm>
        <a:prstGeom prst="ellipse">
          <a:avLst/>
        </a:prstGeom>
        <a:no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Commitment of all members</a:t>
          </a:r>
        </a:p>
      </dsp:txBody>
      <dsp:txXfrm>
        <a:off x="3661231" y="2133073"/>
        <a:ext cx="1252385" cy="1252385"/>
      </dsp:txXfrm>
    </dsp:sp>
    <dsp:sp modelId="{135ABAB3-D267-4CCE-A44E-3A7067A8A205}">
      <dsp:nvSpPr>
        <dsp:cNvPr id="0" name=""/>
        <dsp:cNvSpPr/>
      </dsp:nvSpPr>
      <dsp:spPr>
        <a:xfrm>
          <a:off x="2157633" y="2634848"/>
          <a:ext cx="1716870" cy="1716870"/>
        </a:xfrm>
        <a:prstGeom prst="ellipse">
          <a:avLst/>
        </a:prstGeom>
        <a:noFill/>
        <a:ln w="38100" cap="flat" cmpd="sng" algn="ctr">
          <a:solidFill>
            <a:srgbClr val="E6418D"/>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A collaborative environment</a:t>
          </a:r>
        </a:p>
      </dsp:txBody>
      <dsp:txXfrm>
        <a:off x="2409063" y="2886278"/>
        <a:ext cx="1214010" cy="1214010"/>
      </dsp:txXfrm>
    </dsp:sp>
    <dsp:sp modelId="{6D04C4AE-C0E6-4FC9-8268-26E8291CC4AC}">
      <dsp:nvSpPr>
        <dsp:cNvPr id="0" name=""/>
        <dsp:cNvSpPr/>
      </dsp:nvSpPr>
      <dsp:spPr>
        <a:xfrm>
          <a:off x="923004" y="1937558"/>
          <a:ext cx="1643415" cy="1643415"/>
        </a:xfrm>
        <a:prstGeom prst="ellipse">
          <a:avLst/>
        </a:prstGeom>
        <a:no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A standard of excellence</a:t>
          </a:r>
        </a:p>
      </dsp:txBody>
      <dsp:txXfrm>
        <a:off x="1163677" y="2178231"/>
        <a:ext cx="1162069" cy="1162069"/>
      </dsp:txXfrm>
    </dsp:sp>
    <dsp:sp modelId="{D3C0AD04-9B6A-4B1F-B624-FBF9C4078AE3}">
      <dsp:nvSpPr>
        <dsp:cNvPr id="0" name=""/>
        <dsp:cNvSpPr/>
      </dsp:nvSpPr>
      <dsp:spPr>
        <a:xfrm>
          <a:off x="924560" y="471078"/>
          <a:ext cx="1640305" cy="1640305"/>
        </a:xfrm>
        <a:prstGeom prst="ellipse">
          <a:avLst/>
        </a:prstGeom>
        <a:no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latin typeface="Arial" panose="020B0604020202020204" pitchFamily="34" charset="0"/>
              <a:cs typeface="Arial" panose="020B0604020202020204" pitchFamily="34" charset="0"/>
            </a:rPr>
            <a:t>Servant leadership</a:t>
          </a:r>
        </a:p>
      </dsp:txBody>
      <dsp:txXfrm>
        <a:off x="1164777" y="711295"/>
        <a:ext cx="1159871" cy="115987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5"/>
          </a:xfrm>
          <a:prstGeom prst="rect">
            <a:avLst/>
          </a:prstGeom>
        </p:spPr>
        <p:txBody>
          <a:bodyPr vert="horz" lIns="92433" tIns="46217" rIns="92433" bIns="46217"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5"/>
          </a:xfrm>
          <a:prstGeom prst="rect">
            <a:avLst/>
          </a:prstGeom>
        </p:spPr>
        <p:txBody>
          <a:bodyPr vert="horz" lIns="92433" tIns="46217" rIns="92433" bIns="46217" rtlCol="0"/>
          <a:lstStyle>
            <a:lvl1pPr algn="r">
              <a:defRPr sz="1200"/>
            </a:lvl1pPr>
          </a:lstStyle>
          <a:p>
            <a:fld id="{851F4D4B-4E1E-4B56-93C0-1B13060B593D}" type="datetimeFigureOut">
              <a:rPr lang="en-US" smtClean="0"/>
              <a:t>11/2/16</a:t>
            </a:fld>
            <a:endParaRPr lang="en-US"/>
          </a:p>
        </p:txBody>
      </p:sp>
      <p:sp>
        <p:nvSpPr>
          <p:cNvPr id="4" name="Footer Placeholder 3"/>
          <p:cNvSpPr>
            <a:spLocks noGrp="1"/>
          </p:cNvSpPr>
          <p:nvPr>
            <p:ph type="ftr" sz="quarter" idx="2"/>
          </p:nvPr>
        </p:nvSpPr>
        <p:spPr>
          <a:xfrm>
            <a:off x="1" y="8829968"/>
            <a:ext cx="2982119" cy="466434"/>
          </a:xfrm>
          <a:prstGeom prst="rect">
            <a:avLst/>
          </a:prstGeom>
        </p:spPr>
        <p:txBody>
          <a:bodyPr vert="horz" lIns="92433" tIns="46217" rIns="92433" bIns="46217"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6434"/>
          </a:xfrm>
          <a:prstGeom prst="rect">
            <a:avLst/>
          </a:prstGeom>
        </p:spPr>
        <p:txBody>
          <a:bodyPr vert="horz" lIns="92433" tIns="46217" rIns="92433" bIns="46217" rtlCol="0" anchor="b"/>
          <a:lstStyle>
            <a:lvl1pPr algn="r">
              <a:defRPr sz="1200"/>
            </a:lvl1pPr>
          </a:lstStyle>
          <a:p>
            <a:fld id="{6DC1E1BD-790E-4B2E-A497-B7AAB22F6390}" type="slidenum">
              <a:rPr lang="en-US" smtClean="0"/>
              <a:t>‹#›</a:t>
            </a:fld>
            <a:endParaRPr lang="en-US"/>
          </a:p>
        </p:txBody>
      </p:sp>
    </p:spTree>
    <p:extLst>
      <p:ext uri="{BB962C8B-B14F-4D97-AF65-F5344CB8AC3E}">
        <p14:creationId xmlns:p14="http://schemas.microsoft.com/office/powerpoint/2010/main" val="2207001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5"/>
          </a:xfrm>
          <a:prstGeom prst="rect">
            <a:avLst/>
          </a:prstGeom>
        </p:spPr>
        <p:txBody>
          <a:bodyPr vert="horz" lIns="92433" tIns="46217" rIns="92433" bIns="46217" rtlCol="0"/>
          <a:lstStyle>
            <a:lvl1pPr algn="l">
              <a:defRPr sz="1200"/>
            </a:lvl1pPr>
          </a:lstStyle>
          <a:p>
            <a:endParaRPr lang="en-US"/>
          </a:p>
        </p:txBody>
      </p:sp>
      <p:sp>
        <p:nvSpPr>
          <p:cNvPr id="3" name="Date Placeholder 2"/>
          <p:cNvSpPr>
            <a:spLocks noGrp="1"/>
          </p:cNvSpPr>
          <p:nvPr>
            <p:ph type="dt" idx="1"/>
          </p:nvPr>
        </p:nvSpPr>
        <p:spPr>
          <a:xfrm>
            <a:off x="3898102" y="0"/>
            <a:ext cx="2982119" cy="466435"/>
          </a:xfrm>
          <a:prstGeom prst="rect">
            <a:avLst/>
          </a:prstGeom>
        </p:spPr>
        <p:txBody>
          <a:bodyPr vert="horz" lIns="92433" tIns="46217" rIns="92433" bIns="46217" rtlCol="0"/>
          <a:lstStyle>
            <a:lvl1pPr algn="r">
              <a:defRPr sz="1200"/>
            </a:lvl1pPr>
          </a:lstStyle>
          <a:p>
            <a:fld id="{05E360A0-578C-4646-921A-960A904C7FF8}" type="datetimeFigureOut">
              <a:rPr lang="en-US" smtClean="0"/>
              <a:t>11/2/16</a:t>
            </a:fld>
            <a:endParaRPr lang="en-US"/>
          </a:p>
        </p:txBody>
      </p:sp>
      <p:sp>
        <p:nvSpPr>
          <p:cNvPr id="4" name="Slide Image Placeholder 3"/>
          <p:cNvSpPr>
            <a:spLocks noGrp="1" noRot="1" noChangeAspect="1"/>
          </p:cNvSpPr>
          <p:nvPr>
            <p:ph type="sldImg" idx="2"/>
          </p:nvPr>
        </p:nvSpPr>
        <p:spPr>
          <a:xfrm>
            <a:off x="1349375" y="1162050"/>
            <a:ext cx="4183063" cy="3138488"/>
          </a:xfrm>
          <a:prstGeom prst="rect">
            <a:avLst/>
          </a:prstGeom>
          <a:noFill/>
          <a:ln w="12700">
            <a:solidFill>
              <a:prstClr val="black"/>
            </a:solidFill>
          </a:ln>
        </p:spPr>
        <p:txBody>
          <a:bodyPr vert="horz" lIns="92433" tIns="46217" rIns="92433" bIns="46217" rtlCol="0" anchor="ctr"/>
          <a:lstStyle/>
          <a:p>
            <a:endParaRPr lang="en-US"/>
          </a:p>
        </p:txBody>
      </p:sp>
      <p:sp>
        <p:nvSpPr>
          <p:cNvPr id="5" name="Notes Placeholder 4"/>
          <p:cNvSpPr>
            <a:spLocks noGrp="1"/>
          </p:cNvSpPr>
          <p:nvPr>
            <p:ph type="body" sz="quarter" idx="3"/>
          </p:nvPr>
        </p:nvSpPr>
        <p:spPr>
          <a:xfrm>
            <a:off x="688182" y="4473893"/>
            <a:ext cx="5505450" cy="3660458"/>
          </a:xfrm>
          <a:prstGeom prst="rect">
            <a:avLst/>
          </a:prstGeom>
        </p:spPr>
        <p:txBody>
          <a:bodyPr vert="horz" lIns="92433" tIns="46217" rIns="92433" bIns="462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2982119" cy="466434"/>
          </a:xfrm>
          <a:prstGeom prst="rect">
            <a:avLst/>
          </a:prstGeom>
        </p:spPr>
        <p:txBody>
          <a:bodyPr vert="horz" lIns="92433" tIns="46217" rIns="92433" bIns="46217"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8"/>
            <a:ext cx="2982119" cy="466434"/>
          </a:xfrm>
          <a:prstGeom prst="rect">
            <a:avLst/>
          </a:prstGeom>
        </p:spPr>
        <p:txBody>
          <a:bodyPr vert="horz" lIns="92433" tIns="46217" rIns="92433" bIns="46217" rtlCol="0" anchor="b"/>
          <a:lstStyle>
            <a:lvl1pPr algn="r">
              <a:defRPr sz="1200"/>
            </a:lvl1pPr>
          </a:lstStyle>
          <a:p>
            <a:fld id="{8D60F5DC-F24F-4920-843A-46FA5E24BADA}" type="slidenum">
              <a:rPr lang="en-US" smtClean="0"/>
              <a:t>‹#›</a:t>
            </a:fld>
            <a:endParaRPr lang="en-US"/>
          </a:p>
        </p:txBody>
      </p:sp>
    </p:spTree>
    <p:extLst>
      <p:ext uri="{BB962C8B-B14F-4D97-AF65-F5344CB8AC3E}">
        <p14:creationId xmlns:p14="http://schemas.microsoft.com/office/powerpoint/2010/main" val="525497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2"/>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cs typeface="ＭＳ Ｐゴシック" charset="0"/>
              </a:defRPr>
            </a:lvl1pPr>
            <a:lvl2pPr marL="762590" indent="-29330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2pPr>
            <a:lvl3pPr marL="1173215"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3pPr>
            <a:lvl4pPr marL="1642502"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4pPr>
            <a:lvl5pPr marL="2111788"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5pPr>
            <a:lvl6pPr marL="2581074"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6pPr>
            <a:lvl7pPr marL="3050361"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7pPr>
            <a:lvl8pPr marL="3519647"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8pPr>
            <a:lvl9pPr marL="3988934"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9pPr>
          </a:lstStyle>
          <a:p>
            <a:pPr eaLnBrk="1" hangingPunct="1"/>
            <a:fld id="{173E942A-6CC0-AD4B-96F7-01813179B224}" type="slidenum">
              <a:rPr lang="en-GB" sz="1200">
                <a:solidFill>
                  <a:srgbClr val="000000"/>
                </a:solidFill>
                <a:latin typeface="Arial" charset="0"/>
                <a:ea typeface="MS Gothic" charset="0"/>
                <a:cs typeface="MS Gothic" charset="0"/>
              </a:rPr>
              <a:pPr eaLnBrk="1" hangingPunct="1"/>
              <a:t>1</a:t>
            </a:fld>
            <a:endParaRPr lang="en-GB" sz="1200">
              <a:solidFill>
                <a:srgbClr val="000000"/>
              </a:solidFill>
              <a:latin typeface="Arial" charset="0"/>
              <a:ea typeface="MS Gothic" charset="0"/>
              <a:cs typeface="MS Gothic" charset="0"/>
            </a:endParaRPr>
          </a:p>
        </p:txBody>
      </p:sp>
      <p:sp>
        <p:nvSpPr>
          <p:cNvPr id="113665" name="Text Box 1"/>
          <p:cNvSpPr txBox="1">
            <a:spLocks noChangeArrowheads="1"/>
          </p:cNvSpPr>
          <p:nvPr/>
        </p:nvSpPr>
        <p:spPr bwMode="auto">
          <a:xfrm>
            <a:off x="1172457" y="709463"/>
            <a:ext cx="4689829" cy="3544048"/>
          </a:xfrm>
          <a:prstGeom prst="rect">
            <a:avLst/>
          </a:prstGeom>
          <a:solidFill>
            <a:srgbClr val="FFFFFF"/>
          </a:solidFill>
          <a:ln w="9360">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
        <p:nvSpPr>
          <p:cNvPr id="113666" name="Text Box 2"/>
          <p:cNvSpPr>
            <a:spLocks noGrp="1" noChangeArrowheads="1"/>
          </p:cNvSpPr>
          <p:nvPr>
            <p:ph type="body"/>
          </p:nvPr>
        </p:nvSpPr>
        <p:spPr>
          <a:xfrm>
            <a:off x="703476" y="4490001"/>
            <a:ext cx="5619651" cy="4243724"/>
          </a:xfrm>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fi-FI">
              <a:cs typeface="+mn-cs"/>
            </a:endParaRPr>
          </a:p>
        </p:txBody>
      </p:sp>
      <p:sp>
        <p:nvSpPr>
          <p:cNvPr id="113667" name="Text Box 3"/>
          <p:cNvSpPr txBox="1">
            <a:spLocks noChangeArrowheads="1"/>
          </p:cNvSpPr>
          <p:nvPr/>
        </p:nvSpPr>
        <p:spPr bwMode="auto">
          <a:xfrm>
            <a:off x="3984727"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79" tIns="48037" rIns="92379" bIns="48037"/>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5pPr>
            <a:lvl6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6pPr>
            <a:lvl7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7pPr>
            <a:lvl8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8pPr>
            <a:lvl9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9pPr>
          </a:lstStyle>
          <a:p>
            <a:pPr algn="r">
              <a:defRPr/>
            </a:pPr>
            <a:r>
              <a:rPr lang="en-GB" sz="1200">
                <a:cs typeface="Arial" charset="0"/>
              </a:rPr>
              <a:t>25/07/09</a:t>
            </a:r>
          </a:p>
        </p:txBody>
      </p:sp>
      <p:sp>
        <p:nvSpPr>
          <p:cNvPr id="113668" name="Text Box 4"/>
          <p:cNvSpPr txBox="1">
            <a:spLocks noChangeArrowheads="1"/>
          </p:cNvSpPr>
          <p:nvPr/>
        </p:nvSpPr>
        <p:spPr bwMode="auto">
          <a:xfrm>
            <a:off x="1"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
        <p:nvSpPr>
          <p:cNvPr id="113669" name="Text Box 5"/>
          <p:cNvSpPr txBox="1">
            <a:spLocks noChangeArrowheads="1"/>
          </p:cNvSpPr>
          <p:nvPr/>
        </p:nvSpPr>
        <p:spPr bwMode="auto">
          <a:xfrm>
            <a:off x="3984727"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79" tIns="48037" rIns="92379" bIns="48037"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5pPr>
            <a:lvl6pPr marL="25146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6pPr>
            <a:lvl7pPr marL="29718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7pPr>
            <a:lvl8pPr marL="34290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8pPr>
            <a:lvl9pPr marL="38862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9pPr>
          </a:lstStyle>
          <a:p>
            <a:pPr algn="r" eaLnBrk="1" hangingPunct="1">
              <a:defRPr/>
            </a:pPr>
            <a:fld id="{D0321F89-7C30-1346-818B-5052E32BF9CA}" type="slidenum">
              <a:rPr lang="en-GB" sz="1200">
                <a:solidFill>
                  <a:srgbClr val="000000"/>
                </a:solidFill>
                <a:cs typeface="Arial" charset="0"/>
              </a:rPr>
              <a:pPr algn="r" eaLnBrk="1" hangingPunct="1">
                <a:defRPr/>
              </a:pPr>
              <a:t>1</a:t>
            </a:fld>
            <a:endParaRPr lang="en-GB" sz="1200">
              <a:solidFill>
                <a:srgbClr val="000000"/>
              </a:solidFill>
              <a:cs typeface="Arial" charset="0"/>
            </a:endParaRPr>
          </a:p>
        </p:txBody>
      </p:sp>
      <p:sp>
        <p:nvSpPr>
          <p:cNvPr id="113670" name="Text Box 6"/>
          <p:cNvSpPr txBox="1">
            <a:spLocks noChangeArrowheads="1"/>
          </p:cNvSpPr>
          <p:nvPr/>
        </p:nvSpPr>
        <p:spPr bwMode="auto">
          <a:xfrm>
            <a:off x="1"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Tree>
    <p:extLst>
      <p:ext uri="{BB962C8B-B14F-4D97-AF65-F5344CB8AC3E}">
        <p14:creationId xmlns:p14="http://schemas.microsoft.com/office/powerpoint/2010/main" val="3988653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 on the railroad tracks illustration.</a:t>
            </a:r>
            <a:r>
              <a:rPr lang="en-US" baseline="0" dirty="0" smtClean="0"/>
              <a:t> </a:t>
            </a:r>
          </a:p>
          <a:p>
            <a:r>
              <a:rPr lang="en-US" baseline="0" dirty="0" smtClean="0"/>
              <a:t>Pay attention to blind spots. But God has put brothers around us that can help us see what’s in the blind spot – importance of community. </a:t>
            </a:r>
          </a:p>
          <a:p>
            <a:r>
              <a:rPr lang="en-US" baseline="0" dirty="0" smtClean="0"/>
              <a:t>Illus.: folding hands together to cover low spots. </a:t>
            </a:r>
            <a:endParaRPr lang="en-US" dirty="0" smtClean="0"/>
          </a:p>
        </p:txBody>
      </p:sp>
      <p:sp>
        <p:nvSpPr>
          <p:cNvPr id="4" name="Slide Number Placeholder 3"/>
          <p:cNvSpPr>
            <a:spLocks noGrp="1"/>
          </p:cNvSpPr>
          <p:nvPr>
            <p:ph type="sldNum" sz="quarter" idx="10"/>
          </p:nvPr>
        </p:nvSpPr>
        <p:spPr/>
        <p:txBody>
          <a:bodyPr/>
          <a:lstStyle/>
          <a:p>
            <a:fld id="{8D60F5DC-F24F-4920-843A-46FA5E24BADA}" type="slidenum">
              <a:rPr lang="en-US" smtClean="0"/>
              <a:t>3</a:t>
            </a:fld>
            <a:endParaRPr lang="en-US"/>
          </a:p>
        </p:txBody>
      </p:sp>
    </p:spTree>
    <p:extLst>
      <p:ext uri="{BB962C8B-B14F-4D97-AF65-F5344CB8AC3E}">
        <p14:creationId xmlns:p14="http://schemas.microsoft.com/office/powerpoint/2010/main" val="1592768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 </a:t>
            </a:r>
            <a:r>
              <a:rPr lang="en-US" u="sng" dirty="0" smtClean="0"/>
              <a:t>and inspiring</a:t>
            </a:r>
            <a:r>
              <a:rPr lang="en-US" baseline="0" dirty="0" smtClean="0"/>
              <a:t> vision. Find a vision bigger than us that God can provide to make it happen.</a:t>
            </a:r>
          </a:p>
          <a:p>
            <a:r>
              <a:rPr lang="en-US" baseline="0" dirty="0" smtClean="0"/>
              <a:t>Walt Disney vision: To make children happy. Making the park – half-way built, Walt died. Architect: “Such a shame Walt never saw it.” Wife said, “he saw it way before you did.” That’s vision. </a:t>
            </a:r>
          </a:p>
          <a:p>
            <a:r>
              <a:rPr lang="en-US" baseline="0" dirty="0" err="1" smtClean="0"/>
              <a:t>Visionizing</a:t>
            </a:r>
            <a:r>
              <a:rPr lang="en-US" baseline="0" dirty="0" smtClean="0"/>
              <a:t> is not solo. It can be done in community. </a:t>
            </a:r>
          </a:p>
          <a:p>
            <a:endParaRPr lang="en-US" baseline="0" dirty="0" smtClean="0"/>
          </a:p>
          <a:p>
            <a:r>
              <a:rPr lang="en-US" baseline="0" dirty="0" smtClean="0"/>
              <a:t>Key aspects: </a:t>
            </a:r>
          </a:p>
          <a:p>
            <a:r>
              <a:rPr lang="en-US" baseline="0" dirty="0" smtClean="0"/>
              <a:t>Money follows vision.</a:t>
            </a:r>
          </a:p>
          <a:p>
            <a:r>
              <a:rPr lang="en-US" baseline="0" dirty="0" smtClean="0"/>
              <a:t>Leaders and members need to share the vision to move ahead. Get agreement. </a:t>
            </a:r>
          </a:p>
          <a:p>
            <a:r>
              <a:rPr lang="en-US" baseline="0" dirty="0" smtClean="0"/>
              <a:t>TYCP q’s on p. 40</a:t>
            </a:r>
          </a:p>
        </p:txBody>
      </p:sp>
      <p:sp>
        <p:nvSpPr>
          <p:cNvPr id="4" name="Slide Number Placeholder 3"/>
          <p:cNvSpPr>
            <a:spLocks noGrp="1"/>
          </p:cNvSpPr>
          <p:nvPr>
            <p:ph type="sldNum" sz="quarter" idx="10"/>
          </p:nvPr>
        </p:nvSpPr>
        <p:spPr/>
        <p:txBody>
          <a:bodyPr/>
          <a:lstStyle/>
          <a:p>
            <a:fld id="{8D60F5DC-F24F-4920-843A-46FA5E24BADA}" type="slidenum">
              <a:rPr lang="en-US" smtClean="0"/>
              <a:t>4</a:t>
            </a:fld>
            <a:endParaRPr lang="en-US"/>
          </a:p>
        </p:txBody>
      </p:sp>
    </p:spTree>
    <p:extLst>
      <p:ext uri="{BB962C8B-B14F-4D97-AF65-F5344CB8AC3E}">
        <p14:creationId xmlns:p14="http://schemas.microsoft.com/office/powerpoint/2010/main" val="86289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41.</a:t>
            </a:r>
          </a:p>
          <a:p>
            <a:r>
              <a:rPr lang="en-US" dirty="0" smtClean="0"/>
              <a:t>Vision is led by the leaders God has appointed in church. </a:t>
            </a:r>
          </a:p>
          <a:p>
            <a:endParaRPr lang="en-US" dirty="0" smtClean="0"/>
          </a:p>
          <a:p>
            <a:r>
              <a:rPr lang="en-US" dirty="0" smtClean="0"/>
              <a:t>Characteristics</a:t>
            </a:r>
            <a:r>
              <a:rPr lang="en-US" baseline="0" dirty="0" smtClean="0"/>
              <a:t> of leaders in Scripture. </a:t>
            </a:r>
          </a:p>
          <a:p>
            <a:endParaRPr lang="en-US" baseline="0" dirty="0" smtClean="0"/>
          </a:p>
          <a:p>
            <a:r>
              <a:rPr lang="en-US" baseline="0" dirty="0" smtClean="0"/>
              <a:t>The leader motivates and equips people. Involve the people. </a:t>
            </a:r>
          </a:p>
          <a:p>
            <a:r>
              <a:rPr lang="en-US" baseline="0" dirty="0" smtClean="0"/>
              <a:t>Eph. 4:10-12. equipping others.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Malphurs</a:t>
            </a:r>
            <a:r>
              <a:rPr lang="en-US" baseline="0" dirty="0" smtClean="0"/>
              <a:t> quote.</a:t>
            </a:r>
          </a:p>
          <a:p>
            <a:r>
              <a:rPr lang="en-US" baseline="0" dirty="0" smtClean="0"/>
              <a:t>He tells how a football coach was giving a conference on the importance of being in good physical shape. A journalist interviewed him and asked him about the country’s physical conditioning program. The journalist asked, “Sir, what would you say is professional football’s contribution to the physical condition of the nation?” The coach replied, “Absolutely none.” Surprised, the journalist asked him to expand on his answer. The famous coach responded, “Of course. I define professional football as 22 men on the field who desperately need to rest, and 50,000 people in the stadium who desperately need to exercise!” 21 Similarly, in the church there are a few people who seem to do all the work and a large majority who are merely spectators. Part of the solution is to find what talents are already present in the community of </a:t>
            </a:r>
            <a:r>
              <a:rPr lang="en-US" baseline="0" dirty="0" err="1" smtClean="0"/>
              <a:t>faith.Koster</a:t>
            </a:r>
            <a:r>
              <a:rPr lang="en-US" baseline="0" dirty="0" smtClean="0"/>
              <a:t>, Tim; </a:t>
            </a:r>
            <a:r>
              <a:rPr lang="en-US" baseline="0" dirty="0" err="1" smtClean="0"/>
              <a:t>Wagenveld</a:t>
            </a:r>
            <a:r>
              <a:rPr lang="en-US" baseline="0" dirty="0" smtClean="0"/>
              <a:t>, John (2014-10-07). Take Your Church's Pulse (Kindle Locations 910-917). Multiplication Network Ministries. Kindle Edition. </a:t>
            </a:r>
          </a:p>
          <a:p>
            <a:endParaRPr lang="en-US" baseline="0" dirty="0" smtClean="0"/>
          </a:p>
          <a:p>
            <a:r>
              <a:rPr lang="en-US" baseline="0" dirty="0" smtClean="0"/>
              <a:t>Don’t be a “cork” leader – stopping flow of God’s good wine by stopping people</a:t>
            </a:r>
          </a:p>
          <a:p>
            <a:r>
              <a:rPr lang="en-US" baseline="0" dirty="0" smtClean="0"/>
              <a:t>Don’t be a “crab” leader – sending people away who have gifts. </a:t>
            </a:r>
          </a:p>
          <a:p>
            <a:endParaRPr lang="en-US" dirty="0"/>
          </a:p>
        </p:txBody>
      </p:sp>
      <p:sp>
        <p:nvSpPr>
          <p:cNvPr id="4" name="Slide Number Placeholder 3"/>
          <p:cNvSpPr>
            <a:spLocks noGrp="1"/>
          </p:cNvSpPr>
          <p:nvPr>
            <p:ph type="sldNum" sz="quarter" idx="10"/>
          </p:nvPr>
        </p:nvSpPr>
        <p:spPr/>
        <p:txBody>
          <a:bodyPr/>
          <a:lstStyle/>
          <a:p>
            <a:fld id="{8D60F5DC-F24F-4920-843A-46FA5E24BADA}" type="slidenum">
              <a:rPr lang="en-US" smtClean="0"/>
              <a:t>5</a:t>
            </a:fld>
            <a:endParaRPr lang="en-US"/>
          </a:p>
        </p:txBody>
      </p:sp>
    </p:spTree>
    <p:extLst>
      <p:ext uri="{BB962C8B-B14F-4D97-AF65-F5344CB8AC3E}">
        <p14:creationId xmlns:p14="http://schemas.microsoft.com/office/powerpoint/2010/main" val="1834149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Holy Spirit pours out gifts on all people to be used. How do you exercise gifts if you don’t know where they are. MNM has gifts test. Gifts are used to serve people and for redemptive purposes of God. </a:t>
            </a:r>
          </a:p>
          <a:p>
            <a:endParaRPr lang="en-US" dirty="0" smtClean="0"/>
          </a:p>
          <a:p>
            <a:r>
              <a:rPr lang="en-US" dirty="0" smtClean="0"/>
              <a:t>Only time we use others is when we’re not going to be at</a:t>
            </a:r>
            <a:r>
              <a:rPr lang="en-US" baseline="0" dirty="0" smtClean="0"/>
              <a:t> church. </a:t>
            </a:r>
            <a:r>
              <a:rPr lang="en-US" dirty="0" smtClean="0"/>
              <a:t>How</a:t>
            </a:r>
            <a:r>
              <a:rPr lang="en-US" baseline="0" dirty="0" smtClean="0"/>
              <a:t> do we develop leaders if we’re always doing everything? </a:t>
            </a:r>
          </a:p>
          <a:p>
            <a:endParaRPr lang="en-US" baseline="0" dirty="0" smtClean="0"/>
          </a:p>
          <a:p>
            <a:r>
              <a:rPr lang="en-US" baseline="0" dirty="0" smtClean="0"/>
              <a:t>Puzzle gift illus.: Put pieces together. </a:t>
            </a:r>
          </a:p>
          <a:p>
            <a:endParaRPr lang="en-US" baseline="0" dirty="0" smtClean="0"/>
          </a:p>
          <a:p>
            <a:r>
              <a:rPr lang="en-US" baseline="0" dirty="0" smtClean="0"/>
              <a:t>Allow people to develop with accountability.</a:t>
            </a:r>
          </a:p>
          <a:p>
            <a:endParaRPr lang="en-US" baseline="0" dirty="0" smtClean="0"/>
          </a:p>
          <a:p>
            <a:r>
              <a:rPr lang="en-US" baseline="0" dirty="0" smtClean="0"/>
              <a:t>How do we discover our gifts – test it through experience. Go try something in the church.</a:t>
            </a:r>
            <a:endParaRPr lang="en-US" dirty="0" smtClean="0"/>
          </a:p>
        </p:txBody>
      </p:sp>
      <p:sp>
        <p:nvSpPr>
          <p:cNvPr id="4" name="Slide Number Placeholder 3"/>
          <p:cNvSpPr>
            <a:spLocks noGrp="1"/>
          </p:cNvSpPr>
          <p:nvPr>
            <p:ph type="sldNum" sz="quarter" idx="10"/>
          </p:nvPr>
        </p:nvSpPr>
        <p:spPr/>
        <p:txBody>
          <a:bodyPr/>
          <a:lstStyle/>
          <a:p>
            <a:fld id="{8D60F5DC-F24F-4920-843A-46FA5E24BADA}" type="slidenum">
              <a:rPr lang="en-US" smtClean="0"/>
              <a:t>8</a:t>
            </a:fld>
            <a:endParaRPr lang="en-US"/>
          </a:p>
        </p:txBody>
      </p:sp>
    </p:spTree>
    <p:extLst>
      <p:ext uri="{BB962C8B-B14F-4D97-AF65-F5344CB8AC3E}">
        <p14:creationId xmlns:p14="http://schemas.microsoft.com/office/powerpoint/2010/main" val="1968673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exercise on p. 44 of </a:t>
            </a:r>
            <a:r>
              <a:rPr lang="en-US" dirty="0" err="1" smtClean="0"/>
              <a:t>tycp</a:t>
            </a:r>
            <a:r>
              <a:rPr lang="en-US" dirty="0" smtClean="0"/>
              <a:t>. Fill</a:t>
            </a:r>
            <a:r>
              <a:rPr lang="en-US" baseline="0" dirty="0" smtClean="0"/>
              <a:t> this out. </a:t>
            </a:r>
          </a:p>
          <a:p>
            <a:r>
              <a:rPr lang="en-US" baseline="0" dirty="0" smtClean="0"/>
              <a:t>Luther: 3 conversions: head, heart, pocket. Unfortunately these don’t all happen at the same time.</a:t>
            </a:r>
          </a:p>
          <a:p>
            <a:endParaRPr lang="en-US" baseline="0" dirty="0" smtClean="0"/>
          </a:p>
          <a:p>
            <a:r>
              <a:rPr lang="en-US" baseline="0" dirty="0" smtClean="0"/>
              <a:t>Aside: prosperity gospel. Message: because you are child of king, you should live like one. Name and claim your healing, etc. if you want the blessing, put in the plate. This is mixture of truth and false. </a:t>
            </a:r>
          </a:p>
          <a:p>
            <a:r>
              <a:rPr lang="en-US" baseline="0" dirty="0" smtClean="0"/>
              <a:t>We must stay with scripture and the Spirit.</a:t>
            </a:r>
          </a:p>
        </p:txBody>
      </p:sp>
      <p:sp>
        <p:nvSpPr>
          <p:cNvPr id="4" name="Slide Number Placeholder 3"/>
          <p:cNvSpPr>
            <a:spLocks noGrp="1"/>
          </p:cNvSpPr>
          <p:nvPr>
            <p:ph type="sldNum" sz="quarter" idx="10"/>
          </p:nvPr>
        </p:nvSpPr>
        <p:spPr/>
        <p:txBody>
          <a:bodyPr/>
          <a:lstStyle/>
          <a:p>
            <a:fld id="{8D60F5DC-F24F-4920-843A-46FA5E24BADA}" type="slidenum">
              <a:rPr lang="en-US" smtClean="0"/>
              <a:t>9</a:t>
            </a:fld>
            <a:endParaRPr lang="en-US"/>
          </a:p>
        </p:txBody>
      </p:sp>
    </p:spTree>
    <p:extLst>
      <p:ext uri="{BB962C8B-B14F-4D97-AF65-F5344CB8AC3E}">
        <p14:creationId xmlns:p14="http://schemas.microsoft.com/office/powerpoint/2010/main" val="1335767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45.</a:t>
            </a:r>
          </a:p>
          <a:p>
            <a:r>
              <a:rPr lang="en-US" dirty="0" smtClean="0"/>
              <a:t>Prepositions are</a:t>
            </a:r>
            <a:r>
              <a:rPr lang="en-US" baseline="0" dirty="0" smtClean="0"/>
              <a:t> “for, to, with” text to the context – be salt and light. Bring scrip to our community. Are we doing this for the community (handout), or to the community (imposing help on people), or with the community. </a:t>
            </a:r>
          </a:p>
          <a:p>
            <a:r>
              <a:rPr lang="en-US" baseline="0" dirty="0" smtClean="0"/>
              <a:t>Books: “When Helping Hurts.” “Toxic Charity.”</a:t>
            </a:r>
          </a:p>
          <a:p>
            <a:endParaRPr lang="en-US" baseline="0" dirty="0" smtClean="0"/>
          </a:p>
          <a:p>
            <a:r>
              <a:rPr lang="en-US" sz="1200" b="0" i="0" u="none" strike="noStrike" kern="1200" baseline="0" dirty="0" smtClean="0">
                <a:solidFill>
                  <a:schemeClr val="tx1"/>
                </a:solidFill>
                <a:latin typeface="+mn-lt"/>
                <a:ea typeface="+mn-ea"/>
                <a:cs typeface="+mn-cs"/>
              </a:rPr>
              <a:t>“2Timothy 3:16</a:t>
            </a:r>
          </a:p>
          <a:p>
            <a:r>
              <a:rPr lang="en-US" sz="1200" b="0" i="0" u="none" strike="noStrike" kern="1200" baseline="0" dirty="0" smtClean="0">
                <a:solidFill>
                  <a:schemeClr val="tx1"/>
                </a:solidFill>
                <a:latin typeface="+mn-lt"/>
                <a:ea typeface="+mn-ea"/>
                <a:cs typeface="+mn-cs"/>
              </a:rPr>
              <a:t>All Scripture is God-breathed and is useful for teaching, rebuking, correcting and training in righteousness,</a:t>
            </a:r>
          </a:p>
          <a:p>
            <a:r>
              <a:rPr lang="en-US" sz="1200" b="0" i="0" u="none" strike="noStrike" kern="1200" baseline="0" dirty="0" smtClean="0">
                <a:solidFill>
                  <a:schemeClr val="tx1"/>
                </a:solidFill>
                <a:latin typeface="+mn-lt"/>
                <a:ea typeface="+mn-ea"/>
                <a:cs typeface="+mn-cs"/>
              </a:rPr>
              <a:t>2Timothy 3:17</a:t>
            </a:r>
          </a:p>
          <a:p>
            <a:r>
              <a:rPr lang="en-US" sz="1200" b="0" i="0" u="none" strike="noStrike" kern="1200" baseline="0" dirty="0" smtClean="0">
                <a:solidFill>
                  <a:schemeClr val="tx1"/>
                </a:solidFill>
                <a:latin typeface="+mn-lt"/>
                <a:ea typeface="+mn-ea"/>
                <a:cs typeface="+mn-cs"/>
              </a:rPr>
              <a:t>so that the servant of God may be thoroughly equipped for every good work.</a:t>
            </a:r>
          </a:p>
          <a:p>
            <a:r>
              <a:rPr lang="en-US" sz="1200" b="0" i="0" u="none" strike="noStrike" kern="1200" baseline="0" dirty="0" smtClean="0">
                <a:solidFill>
                  <a:schemeClr val="tx1"/>
                </a:solidFill>
                <a:latin typeface="+mn-lt"/>
                <a:ea typeface="+mn-ea"/>
                <a:cs typeface="+mn-cs"/>
              </a:rPr>
              <a:t>Acts 17:22</a:t>
            </a:r>
          </a:p>
          <a:p>
            <a:r>
              <a:rPr lang="en-US" sz="1200" b="0" i="0" u="none" strike="noStrike" kern="1200" baseline="0" dirty="0" smtClean="0">
                <a:solidFill>
                  <a:schemeClr val="tx1"/>
                </a:solidFill>
                <a:latin typeface="+mn-lt"/>
                <a:ea typeface="+mn-ea"/>
                <a:cs typeface="+mn-cs"/>
              </a:rPr>
              <a:t>¶ Paul then stood up in the meeting of the Areopagus and said: “People of Athens! I see that in every way you are very religious.</a:t>
            </a:r>
          </a:p>
          <a:p>
            <a:r>
              <a:rPr lang="en-US" sz="1200" b="0" i="0" u="none" strike="noStrike" kern="1200" baseline="0" dirty="0" smtClean="0">
                <a:solidFill>
                  <a:schemeClr val="tx1"/>
                </a:solidFill>
                <a:latin typeface="+mn-lt"/>
                <a:ea typeface="+mn-ea"/>
                <a:cs typeface="+mn-cs"/>
              </a:rPr>
              <a:t>Acts 17:23</a:t>
            </a:r>
          </a:p>
          <a:p>
            <a:r>
              <a:rPr lang="en-US" sz="1200" b="0" i="0" u="none" strike="noStrike" kern="1200" baseline="0" dirty="0" smtClean="0">
                <a:solidFill>
                  <a:schemeClr val="tx1"/>
                </a:solidFill>
                <a:latin typeface="+mn-lt"/>
                <a:ea typeface="+mn-ea"/>
                <a:cs typeface="+mn-cs"/>
              </a:rPr>
              <a:t>For as I walked around and looked carefully at your objects of worship, I even found an altar with this inscription: to an unknown god. So you are ignorant of the very thing you worship—and this is what I am going to proclaim to you. </a:t>
            </a:r>
          </a:p>
          <a:p>
            <a:r>
              <a:rPr lang="en-US" sz="1200" b="0" i="0" u="none" strike="noStrike" kern="1200" baseline="0" dirty="0" smtClean="0">
                <a:solidFill>
                  <a:schemeClr val="tx1"/>
                </a:solidFill>
                <a:latin typeface="+mn-lt"/>
                <a:ea typeface="+mn-ea"/>
                <a:cs typeface="+mn-cs"/>
              </a:rPr>
              <a:t>1Corinthians 9:19</a:t>
            </a:r>
          </a:p>
          <a:p>
            <a:r>
              <a:rPr lang="en-US" sz="1200" b="0" i="0" u="none" strike="noStrike" kern="1200" baseline="0" dirty="0" smtClean="0">
                <a:solidFill>
                  <a:schemeClr val="tx1"/>
                </a:solidFill>
                <a:latin typeface="+mn-lt"/>
                <a:ea typeface="+mn-ea"/>
                <a:cs typeface="+mn-cs"/>
              </a:rPr>
              <a:t>¶ Though I am free and belong to no one, I have made myself a slave to everyone, to win as many as possible.</a:t>
            </a:r>
          </a:p>
          <a:p>
            <a:r>
              <a:rPr lang="en-US" sz="1200" b="0" i="0" u="none" strike="noStrike" kern="1200" baseline="0" dirty="0" smtClean="0">
                <a:solidFill>
                  <a:schemeClr val="tx1"/>
                </a:solidFill>
                <a:latin typeface="+mn-lt"/>
                <a:ea typeface="+mn-ea"/>
                <a:cs typeface="+mn-cs"/>
              </a:rPr>
              <a:t>1Corinthians 9:20</a:t>
            </a:r>
          </a:p>
          <a:p>
            <a:r>
              <a:rPr lang="en-US" sz="1200" b="0" i="0" u="none" strike="noStrike" kern="1200" baseline="0" dirty="0" smtClean="0">
                <a:solidFill>
                  <a:schemeClr val="tx1"/>
                </a:solidFill>
                <a:latin typeface="+mn-lt"/>
                <a:ea typeface="+mn-ea"/>
                <a:cs typeface="+mn-cs"/>
              </a:rPr>
              <a:t>To the Jews I became like a Jew, to win the Jews. To those under the law I became like one under the law (though I myself am not under the law), so as to win those under the law. </a:t>
            </a:r>
          </a:p>
          <a:p>
            <a:r>
              <a:rPr lang="en-US" sz="1200" b="0" i="0" u="none" strike="noStrike" kern="1200" baseline="0" dirty="0" smtClean="0">
                <a:solidFill>
                  <a:schemeClr val="tx1"/>
                </a:solidFill>
                <a:latin typeface="+mn-lt"/>
                <a:ea typeface="+mn-ea"/>
                <a:cs typeface="+mn-cs"/>
              </a:rPr>
              <a:t>1Corinthians 9:21</a:t>
            </a:r>
          </a:p>
          <a:p>
            <a:r>
              <a:rPr lang="en-US" sz="1200" b="0" i="0" u="none" strike="noStrike" kern="1200" baseline="0" dirty="0" smtClean="0">
                <a:solidFill>
                  <a:schemeClr val="tx1"/>
                </a:solidFill>
                <a:latin typeface="+mn-lt"/>
                <a:ea typeface="+mn-ea"/>
                <a:cs typeface="+mn-cs"/>
              </a:rPr>
              <a:t>To those not having the law I became like one not having the law (though I am not free from God’s law but am under Christ’s law), so as to win those not having the law. </a:t>
            </a:r>
          </a:p>
          <a:p>
            <a:r>
              <a:rPr lang="en-US" sz="1200" b="0" i="0" u="none" strike="noStrike" kern="1200" baseline="0" dirty="0" smtClean="0">
                <a:solidFill>
                  <a:schemeClr val="tx1"/>
                </a:solidFill>
                <a:latin typeface="+mn-lt"/>
                <a:ea typeface="+mn-ea"/>
                <a:cs typeface="+mn-cs"/>
              </a:rPr>
              <a:t>1Corinthians 9:22</a:t>
            </a:r>
          </a:p>
          <a:p>
            <a:r>
              <a:rPr lang="en-US" sz="1200" b="0" i="0" u="none" strike="noStrike" kern="1200" baseline="0" dirty="0" smtClean="0">
                <a:solidFill>
                  <a:schemeClr val="tx1"/>
                </a:solidFill>
                <a:latin typeface="+mn-lt"/>
                <a:ea typeface="+mn-ea"/>
                <a:cs typeface="+mn-cs"/>
              </a:rPr>
              <a:t>To the weak I became weak, to win the weak. I have become all things to all people so that by all possible means I might save some.</a:t>
            </a:r>
          </a:p>
          <a:p>
            <a:r>
              <a:rPr lang="en-US" sz="1200" b="0" i="0" u="none" strike="noStrike" kern="1200" baseline="0" dirty="0" smtClean="0">
                <a:solidFill>
                  <a:schemeClr val="tx1"/>
                </a:solidFill>
                <a:latin typeface="+mn-lt"/>
                <a:ea typeface="+mn-ea"/>
                <a:cs typeface="+mn-cs"/>
              </a:rPr>
              <a:t>Matthew 9:35</a:t>
            </a:r>
          </a:p>
          <a:p>
            <a:r>
              <a:rPr lang="en-US" sz="1200" b="0" i="0" u="none" strike="noStrike" kern="1200" baseline="0" dirty="0" smtClean="0">
                <a:solidFill>
                  <a:schemeClr val="tx1"/>
                </a:solidFill>
                <a:latin typeface="+mn-lt"/>
                <a:ea typeface="+mn-ea"/>
                <a:cs typeface="+mn-cs"/>
              </a:rPr>
              <a:t>¶ Jesus went through all the towns and villages, teaching in their synagogues, proclaiming the good news of the kingdom and healing every disease and sickness.</a:t>
            </a:r>
          </a:p>
          <a:p>
            <a:r>
              <a:rPr lang="en-US" sz="1200" b="0" i="0" u="none" strike="noStrike" kern="1200" baseline="0" dirty="0" smtClean="0">
                <a:solidFill>
                  <a:schemeClr val="tx1"/>
                </a:solidFill>
                <a:latin typeface="+mn-lt"/>
                <a:ea typeface="+mn-ea"/>
                <a:cs typeface="+mn-cs"/>
              </a:rPr>
              <a:t>Matthew 9:36</a:t>
            </a:r>
          </a:p>
          <a:p>
            <a:r>
              <a:rPr lang="en-US" sz="1200" b="0" i="0" u="none" strike="noStrike" kern="1200" baseline="0" dirty="0" smtClean="0">
                <a:solidFill>
                  <a:schemeClr val="tx1"/>
                </a:solidFill>
                <a:latin typeface="+mn-lt"/>
                <a:ea typeface="+mn-ea"/>
                <a:cs typeface="+mn-cs"/>
              </a:rPr>
              <a:t>When he saw the crowds, he had compassion on them, because they were harassed and helpless, like sheep without a shepherd.</a:t>
            </a:r>
          </a:p>
          <a:p>
            <a:r>
              <a:rPr lang="en-US" sz="1200" b="0" i="0" u="none" strike="noStrike" kern="1200" baseline="0" dirty="0" smtClean="0">
                <a:solidFill>
                  <a:schemeClr val="tx1"/>
                </a:solidFill>
                <a:latin typeface="+mn-lt"/>
                <a:ea typeface="+mn-ea"/>
                <a:cs typeface="+mn-cs"/>
              </a:rPr>
              <a:t>Matthew 9:37</a:t>
            </a:r>
          </a:p>
          <a:p>
            <a:r>
              <a:rPr lang="en-US" sz="1200" b="0" i="0" u="none" strike="noStrike" kern="1200" baseline="0" dirty="0" smtClean="0">
                <a:solidFill>
                  <a:schemeClr val="tx1"/>
                </a:solidFill>
                <a:latin typeface="+mn-lt"/>
                <a:ea typeface="+mn-ea"/>
                <a:cs typeface="+mn-cs"/>
              </a:rPr>
              <a:t>Then he said to his disciples, “The harvest is plentiful but the workers are few.</a:t>
            </a:r>
          </a:p>
          <a:p>
            <a:r>
              <a:rPr lang="en-US" sz="1200" b="0" i="0" u="none" strike="noStrike" kern="1200" baseline="0" dirty="0" smtClean="0">
                <a:solidFill>
                  <a:schemeClr val="tx1"/>
                </a:solidFill>
                <a:latin typeface="+mn-lt"/>
                <a:ea typeface="+mn-ea"/>
                <a:cs typeface="+mn-cs"/>
              </a:rPr>
              <a:t>Matthew 9:38</a:t>
            </a:r>
          </a:p>
          <a:p>
            <a:r>
              <a:rPr lang="en-US" sz="1200" b="0" i="0" u="none" strike="noStrike" kern="1200" baseline="0" dirty="0" smtClean="0">
                <a:solidFill>
                  <a:schemeClr val="tx1"/>
                </a:solidFill>
                <a:latin typeface="+mn-lt"/>
                <a:ea typeface="+mn-ea"/>
                <a:cs typeface="+mn-cs"/>
              </a:rPr>
              <a:t>Ask the Lord of the harvest, therefore, to send out workers into his harvest field.”” (2 Timothy 3:16–17; Acts 17:22–23; 1 Corinthians 9:19–22; Matthew 9:35–38 NIV11-GK)</a:t>
            </a:r>
            <a:endParaRPr lang="en-US" dirty="0" smtClean="0"/>
          </a:p>
        </p:txBody>
      </p:sp>
      <p:sp>
        <p:nvSpPr>
          <p:cNvPr id="4" name="Slide Number Placeholder 3"/>
          <p:cNvSpPr>
            <a:spLocks noGrp="1"/>
          </p:cNvSpPr>
          <p:nvPr>
            <p:ph type="sldNum" sz="quarter" idx="10"/>
          </p:nvPr>
        </p:nvSpPr>
        <p:spPr/>
        <p:txBody>
          <a:bodyPr/>
          <a:lstStyle/>
          <a:p>
            <a:fld id="{8D60F5DC-F24F-4920-843A-46FA5E24BADA}" type="slidenum">
              <a:rPr lang="en-US" smtClean="0"/>
              <a:t>10</a:t>
            </a:fld>
            <a:endParaRPr lang="en-US"/>
          </a:p>
        </p:txBody>
      </p:sp>
    </p:spTree>
    <p:extLst>
      <p:ext uri="{BB962C8B-B14F-4D97-AF65-F5344CB8AC3E}">
        <p14:creationId xmlns:p14="http://schemas.microsoft.com/office/powerpoint/2010/main" val="1927099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2"/>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cs typeface="ＭＳ Ｐゴシック" charset="0"/>
              </a:defRPr>
            </a:lvl1pPr>
            <a:lvl2pPr marL="762590" indent="-29330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2pPr>
            <a:lvl3pPr marL="1173215"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3pPr>
            <a:lvl4pPr marL="1642502"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4pPr>
            <a:lvl5pPr marL="2111788" indent="-234644" eaLnBrk="0" hangingPunct="0">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5pPr>
            <a:lvl6pPr marL="2581074"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6pPr>
            <a:lvl7pPr marL="3050361"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7pPr>
            <a:lvl8pPr marL="3519647"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8pPr>
            <a:lvl9pPr marL="3988934" indent="-234644" eaLnBrk="0" fontAlgn="base" hangingPunct="0">
              <a:spcBef>
                <a:spcPct val="0"/>
              </a:spcBef>
              <a:spcAft>
                <a:spcPct val="0"/>
              </a:spcAft>
              <a:tabLst>
                <a:tab pos="0" algn="l"/>
                <a:tab pos="459510" algn="l"/>
                <a:tab pos="920649" algn="l"/>
                <a:tab pos="1381787" algn="l"/>
                <a:tab pos="1842927" algn="l"/>
                <a:tab pos="2304065" algn="l"/>
                <a:tab pos="2765205" algn="l"/>
                <a:tab pos="3226343" algn="l"/>
                <a:tab pos="3687482" algn="l"/>
                <a:tab pos="4148621" algn="l"/>
                <a:tab pos="4609761" algn="l"/>
                <a:tab pos="5070898" algn="l"/>
                <a:tab pos="5532039" algn="l"/>
                <a:tab pos="5993176" algn="l"/>
                <a:tab pos="6454315" algn="l"/>
                <a:tab pos="6915455" algn="l"/>
                <a:tab pos="7376593" algn="l"/>
                <a:tab pos="7837733" algn="l"/>
                <a:tab pos="8298871" algn="l"/>
                <a:tab pos="8760010" algn="l"/>
                <a:tab pos="9221150" algn="l"/>
              </a:tabLst>
              <a:defRPr sz="2600">
                <a:solidFill>
                  <a:schemeClr val="tx1"/>
                </a:solidFill>
                <a:latin typeface="Times New Roman" charset="0"/>
                <a:ea typeface="ＭＳ Ｐゴシック" charset="0"/>
              </a:defRPr>
            </a:lvl9pPr>
          </a:lstStyle>
          <a:p>
            <a:pPr eaLnBrk="1" hangingPunct="1"/>
            <a:fld id="{173E942A-6CC0-AD4B-96F7-01813179B224}" type="slidenum">
              <a:rPr lang="en-GB" sz="1200">
                <a:solidFill>
                  <a:srgbClr val="000000"/>
                </a:solidFill>
                <a:latin typeface="Arial" charset="0"/>
                <a:ea typeface="MS Gothic" charset="0"/>
                <a:cs typeface="MS Gothic" charset="0"/>
              </a:rPr>
              <a:pPr eaLnBrk="1" hangingPunct="1"/>
              <a:t>11</a:t>
            </a:fld>
            <a:endParaRPr lang="en-GB" sz="1200">
              <a:solidFill>
                <a:srgbClr val="000000"/>
              </a:solidFill>
              <a:latin typeface="Arial" charset="0"/>
              <a:ea typeface="MS Gothic" charset="0"/>
              <a:cs typeface="MS Gothic" charset="0"/>
            </a:endParaRPr>
          </a:p>
        </p:txBody>
      </p:sp>
      <p:sp>
        <p:nvSpPr>
          <p:cNvPr id="113665" name="Text Box 1"/>
          <p:cNvSpPr txBox="1">
            <a:spLocks noChangeArrowheads="1"/>
          </p:cNvSpPr>
          <p:nvPr/>
        </p:nvSpPr>
        <p:spPr bwMode="auto">
          <a:xfrm>
            <a:off x="1172457" y="709463"/>
            <a:ext cx="4689829" cy="3544048"/>
          </a:xfrm>
          <a:prstGeom prst="rect">
            <a:avLst/>
          </a:prstGeom>
          <a:solidFill>
            <a:srgbClr val="FFFFFF"/>
          </a:solidFill>
          <a:ln w="9360">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
        <p:nvSpPr>
          <p:cNvPr id="113666" name="Text Box 2"/>
          <p:cNvSpPr>
            <a:spLocks noGrp="1" noChangeArrowheads="1"/>
          </p:cNvSpPr>
          <p:nvPr>
            <p:ph type="body"/>
          </p:nvPr>
        </p:nvSpPr>
        <p:spPr>
          <a:xfrm>
            <a:off x="703476" y="4490001"/>
            <a:ext cx="5619651" cy="4243724"/>
          </a:xfrm>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fi-FI">
              <a:cs typeface="+mn-cs"/>
            </a:endParaRPr>
          </a:p>
        </p:txBody>
      </p:sp>
      <p:sp>
        <p:nvSpPr>
          <p:cNvPr id="113667" name="Text Box 3"/>
          <p:cNvSpPr txBox="1">
            <a:spLocks noChangeArrowheads="1"/>
          </p:cNvSpPr>
          <p:nvPr/>
        </p:nvSpPr>
        <p:spPr bwMode="auto">
          <a:xfrm>
            <a:off x="3984727"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79" tIns="48037" rIns="92379" bIns="48037"/>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5pPr>
            <a:lvl6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6pPr>
            <a:lvl7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7pPr>
            <a:lvl8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8pPr>
            <a:lvl9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9pPr>
          </a:lstStyle>
          <a:p>
            <a:pPr algn="r">
              <a:defRPr/>
            </a:pPr>
            <a:r>
              <a:rPr lang="en-GB" sz="1200">
                <a:cs typeface="Arial" charset="0"/>
              </a:rPr>
              <a:t>25/07/09</a:t>
            </a:r>
          </a:p>
        </p:txBody>
      </p:sp>
      <p:sp>
        <p:nvSpPr>
          <p:cNvPr id="113668" name="Text Box 4"/>
          <p:cNvSpPr txBox="1">
            <a:spLocks noChangeArrowheads="1"/>
          </p:cNvSpPr>
          <p:nvPr/>
        </p:nvSpPr>
        <p:spPr bwMode="auto">
          <a:xfrm>
            <a:off x="1"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
        <p:nvSpPr>
          <p:cNvPr id="113669" name="Text Box 5"/>
          <p:cNvSpPr txBox="1">
            <a:spLocks noChangeArrowheads="1"/>
          </p:cNvSpPr>
          <p:nvPr/>
        </p:nvSpPr>
        <p:spPr bwMode="auto">
          <a:xfrm>
            <a:off x="3984727"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79" tIns="48037" rIns="92379" bIns="48037"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5pPr>
            <a:lvl6pPr marL="25146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6pPr>
            <a:lvl7pPr marL="29718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7pPr>
            <a:lvl8pPr marL="34290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8pPr>
            <a:lvl9pPr marL="38862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9pPr>
          </a:lstStyle>
          <a:p>
            <a:pPr algn="r" eaLnBrk="1" hangingPunct="1">
              <a:defRPr/>
            </a:pPr>
            <a:fld id="{D0321F89-7C30-1346-818B-5052E32BF9CA}" type="slidenum">
              <a:rPr lang="en-GB" sz="1200">
                <a:solidFill>
                  <a:srgbClr val="000000"/>
                </a:solidFill>
                <a:cs typeface="Arial" charset="0"/>
              </a:rPr>
              <a:pPr algn="r" eaLnBrk="1" hangingPunct="1">
                <a:defRPr/>
              </a:pPr>
              <a:t>11</a:t>
            </a:fld>
            <a:endParaRPr lang="en-GB" sz="1200">
              <a:solidFill>
                <a:srgbClr val="000000"/>
              </a:solidFill>
              <a:cs typeface="Arial" charset="0"/>
            </a:endParaRPr>
          </a:p>
        </p:txBody>
      </p:sp>
      <p:sp>
        <p:nvSpPr>
          <p:cNvPr id="113670" name="Text Box 6"/>
          <p:cNvSpPr txBox="1">
            <a:spLocks noChangeArrowheads="1"/>
          </p:cNvSpPr>
          <p:nvPr/>
        </p:nvSpPr>
        <p:spPr bwMode="auto">
          <a:xfrm>
            <a:off x="1"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57" tIns="46928" rIns="93857" bIns="46928" anchor="ctr"/>
          <a:lstStyle/>
          <a:p>
            <a:pPr>
              <a:defRPr/>
            </a:pPr>
            <a:endParaRPr lang="es-ES">
              <a:cs typeface="+mn-cs"/>
            </a:endParaRPr>
          </a:p>
        </p:txBody>
      </p:sp>
    </p:spTree>
    <p:extLst>
      <p:ext uri="{BB962C8B-B14F-4D97-AF65-F5344CB8AC3E}">
        <p14:creationId xmlns:p14="http://schemas.microsoft.com/office/powerpoint/2010/main" val="1248962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303998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29474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897654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A5004A-BE9F-4112-B588-DEE17A3DEF1B}" type="datetimeFigureOut">
              <a:rPr lang="en-US" smtClean="0"/>
              <a:t>11/2/16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072748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A5004A-BE9F-4112-B588-DEE17A3DEF1B}" type="datetimeFigureOut">
              <a:rPr lang="en-US" smtClean="0"/>
              <a:t>11/2/16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983218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A5004A-BE9F-4112-B588-DEE17A3DEF1B}" type="datetimeFigureOut">
              <a:rPr lang="en-US" smtClean="0"/>
              <a:t>11/2/16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743751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5004A-BE9F-4112-B588-DEE17A3DEF1B}" type="datetimeFigureOut">
              <a:rPr lang="en-US" smtClean="0"/>
              <a:t>11/2/16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379009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A5004A-BE9F-4112-B588-DEE17A3DEF1B}" type="datetimeFigureOut">
              <a:rPr lang="en-US" smtClean="0"/>
              <a:t>11/2/16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4114093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A5004A-BE9F-4112-B588-DEE17A3DEF1B}" type="datetimeFigureOut">
              <a:rPr lang="en-US" smtClean="0"/>
              <a:t>11/2/16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9054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530857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62496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62A5004A-BE9F-4112-B588-DEE17A3DEF1B}" type="datetimeFigureOut">
              <a:rPr lang="en-US" smtClean="0"/>
              <a:t>11/2/16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1147856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A5004A-BE9F-4112-B588-DEE17A3DEF1B}" type="datetimeFigureOut">
              <a:rPr lang="en-US" smtClean="0"/>
              <a:t>11/2/16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51B11-BA5D-411E-9CA1-4A7587935358}" type="slidenum">
              <a:rPr lang="en-US" smtClean="0"/>
              <a:t>‹#›</a:t>
            </a:fld>
            <a:endParaRPr lang="en-US"/>
          </a:p>
        </p:txBody>
      </p:sp>
    </p:spTree>
    <p:extLst>
      <p:ext uri="{BB962C8B-B14F-4D97-AF65-F5344CB8AC3E}">
        <p14:creationId xmlns:p14="http://schemas.microsoft.com/office/powerpoint/2010/main" val="3560489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3.emf"/><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3.emf"/><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image" Target="../media/image3.emf"/><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3.emf"/><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5" descr="PowerPointSep1.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ounded Rectangle 1"/>
          <p:cNvSpPr/>
          <p:nvPr/>
        </p:nvSpPr>
        <p:spPr>
          <a:xfrm>
            <a:off x="0" y="0"/>
            <a:ext cx="8125428" cy="37617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667786" y="3591612"/>
            <a:ext cx="1272618" cy="499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381000"/>
            <a:ext cx="6868998" cy="3788159"/>
          </a:xfrm>
          <a:prstGeom prst="rect">
            <a:avLst/>
          </a:prstGeom>
        </p:spPr>
      </p:pic>
    </p:spTree>
    <p:extLst>
      <p:ext uri="{BB962C8B-B14F-4D97-AF65-F5344CB8AC3E}">
        <p14:creationId xmlns:p14="http://schemas.microsoft.com/office/powerpoint/2010/main" val="3106674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0" y="0"/>
            <a:ext cx="9220200" cy="6858000"/>
          </a:xfrm>
          <a:prstGeom prst="rect">
            <a:avLst/>
          </a:prstGeom>
          <a:solidFill>
            <a:srgbClr val="F9B2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685800" y="685800"/>
            <a:ext cx="7772400" cy="1470025"/>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dirty="0">
                <a:solidFill>
                  <a:schemeClr val="bg1"/>
                </a:solidFill>
                <a:latin typeface="Arial" panose="020B0604020202020204" pitchFamily="34" charset="0"/>
                <a:cs typeface="Arial" panose="020B0604020202020204" pitchFamily="34" charset="0"/>
              </a:rPr>
              <a:t>Become a Church With  </a:t>
            </a:r>
            <a:r>
              <a:rPr lang="en-US" sz="5400" b="1" dirty="0">
                <a:solidFill>
                  <a:schemeClr val="bg1"/>
                </a:solidFill>
                <a:latin typeface="Arial" panose="020B0604020202020204" pitchFamily="34" charset="0"/>
                <a:cs typeface="Arial" panose="020B0604020202020204" pitchFamily="34" charset="0"/>
              </a:rPr>
              <a:t>IMPACT!</a:t>
            </a:r>
          </a:p>
        </p:txBody>
      </p:sp>
      <p:sp>
        <p:nvSpPr>
          <p:cNvPr id="5" name="TextBox 4"/>
          <p:cNvSpPr txBox="1"/>
          <p:nvPr/>
        </p:nvSpPr>
        <p:spPr>
          <a:xfrm>
            <a:off x="457200" y="2743200"/>
            <a:ext cx="8153400" cy="707886"/>
          </a:xfrm>
          <a:prstGeom prst="rect">
            <a:avLst/>
          </a:prstGeom>
          <a:noFill/>
        </p:spPr>
        <p:txBody>
          <a:bodyPr wrap="square" rtlCol="0">
            <a:spAutoFit/>
          </a:bodyPr>
          <a:lstStyle/>
          <a:p>
            <a:pPr algn="ctr"/>
            <a:r>
              <a:rPr lang="en-US" sz="4000" dirty="0">
                <a:solidFill>
                  <a:schemeClr val="bg1"/>
                </a:solidFill>
              </a:rPr>
              <a:t>5 Commitments of a Healthy Church</a:t>
            </a:r>
          </a:p>
        </p:txBody>
      </p:sp>
      <p:grpSp>
        <p:nvGrpSpPr>
          <p:cNvPr id="9" name="Group 8"/>
          <p:cNvGrpSpPr/>
          <p:nvPr/>
        </p:nvGrpSpPr>
        <p:grpSpPr>
          <a:xfrm>
            <a:off x="3124200" y="3818260"/>
            <a:ext cx="2811477" cy="2634943"/>
            <a:chOff x="5943600" y="4038600"/>
            <a:chExt cx="1626104" cy="1524000"/>
          </a:xfrm>
        </p:grpSpPr>
        <p:sp>
          <p:nvSpPr>
            <p:cNvPr id="10" name="Rectangle 9"/>
            <p:cNvSpPr/>
            <p:nvPr/>
          </p:nvSpPr>
          <p:spPr>
            <a:xfrm>
              <a:off x="6007685" y="4038600"/>
              <a:ext cx="1518058" cy="1518054"/>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n 9"/>
            <p:cNvPicPr>
              <a:picLocks noChangeAspect="1"/>
            </p:cNvPicPr>
            <p:nvPr/>
          </p:nvPicPr>
          <p:blipFill>
            <a:blip r:embed="rId2">
              <a:duotone>
                <a:schemeClr val="bg2">
                  <a:shade val="45000"/>
                  <a:satMod val="135000"/>
                </a:schemeClr>
                <a:prstClr val="white"/>
              </a:duotone>
            </a:blip>
            <a:stretch>
              <a:fillRect/>
            </a:stretch>
          </p:blipFill>
          <p:spPr>
            <a:xfrm>
              <a:off x="5943600" y="4056948"/>
              <a:ext cx="1626104" cy="1505652"/>
            </a:xfrm>
            <a:prstGeom prst="rect">
              <a:avLst/>
            </a:prstGeom>
          </p:spPr>
        </p:pic>
      </p:grpSp>
    </p:spTree>
    <p:extLst>
      <p:ext uri="{BB962C8B-B14F-4D97-AF65-F5344CB8AC3E}">
        <p14:creationId xmlns:p14="http://schemas.microsoft.com/office/powerpoint/2010/main" val="37331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039885281"/>
              </p:ext>
            </p:extLst>
          </p:nvPr>
        </p:nvGraphicFramePr>
        <p:xfrm>
          <a:off x="533400" y="2362200"/>
          <a:ext cx="779272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33400" y="1295400"/>
            <a:ext cx="7867854"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Understanding these commitments enables leaders to do strategic planning and evaluate their ministries.</a:t>
            </a:r>
          </a:p>
        </p:txBody>
      </p:sp>
      <p:sp>
        <p:nvSpPr>
          <p:cNvPr id="11"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3" name="Group 2"/>
          <p:cNvGrpSpPr/>
          <p:nvPr/>
        </p:nvGrpSpPr>
        <p:grpSpPr>
          <a:xfrm>
            <a:off x="0" y="457200"/>
            <a:ext cx="6781800" cy="432000"/>
            <a:chOff x="0" y="457200"/>
            <a:chExt cx="6477000" cy="432000"/>
          </a:xfrm>
        </p:grpSpPr>
        <p:grpSp>
          <p:nvGrpSpPr>
            <p:cNvPr id="2" name="Group 1"/>
            <p:cNvGrpSpPr/>
            <p:nvPr/>
          </p:nvGrpSpPr>
          <p:grpSpPr>
            <a:xfrm>
              <a:off x="6019800" y="457201"/>
              <a:ext cx="457200" cy="427430"/>
              <a:chOff x="4953000" y="1011618"/>
              <a:chExt cx="466561" cy="436181"/>
            </a:xfrm>
          </p:grpSpPr>
          <p:sp>
            <p:nvSpPr>
              <p:cNvPr id="5" name="Rectangle 4"/>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9"/>
              <p:cNvPicPr>
                <a:picLocks noChangeAspect="1"/>
              </p:cNvPicPr>
              <p:nvPr/>
            </p:nvPicPr>
            <p:blipFill>
              <a:blip r:embed="rId8">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10"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2634675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2" name="Group 1"/>
          <p:cNvGrpSpPr/>
          <p:nvPr/>
        </p:nvGrpSpPr>
        <p:grpSpPr>
          <a:xfrm>
            <a:off x="228600" y="1828800"/>
            <a:ext cx="8305800" cy="3429000"/>
            <a:chOff x="228600" y="2209801"/>
            <a:chExt cx="8305800" cy="3429000"/>
          </a:xfrm>
        </p:grpSpPr>
        <p:sp>
          <p:nvSpPr>
            <p:cNvPr id="13" name="Rectángulo 15"/>
            <p:cNvSpPr/>
            <p:nvPr/>
          </p:nvSpPr>
          <p:spPr>
            <a:xfrm>
              <a:off x="228600" y="2209801"/>
              <a:ext cx="8077200" cy="3429000"/>
            </a:xfrm>
            <a:prstGeom prst="rect">
              <a:avLst/>
            </a:prstGeom>
            <a:gradFill flip="none" rotWithShape="1">
              <a:gsLst>
                <a:gs pos="0">
                  <a:srgbClr val="E2001A"/>
                </a:gs>
                <a:gs pos="100000">
                  <a:srgbClr val="FDFFB8">
                    <a:alpha val="24000"/>
                  </a:srgbClr>
                </a:gs>
              </a:gsLst>
              <a:lin ang="16200000" scaled="0"/>
              <a:tileRect/>
            </a:gradFill>
            <a:effectLst/>
          </p:spPr>
          <p:txBody>
            <a:bodyPr wrap="square" anchor="ctr">
              <a:noAutofit/>
            </a:bodyPr>
            <a:lstStyle/>
            <a:p>
              <a:endParaRPr lang="es-ES" sz="1600" dirty="0">
                <a:latin typeface="Times New Roman"/>
                <a:cs typeface="Times New Roman"/>
              </a:endParaRPr>
            </a:p>
          </p:txBody>
        </p:sp>
        <p:sp>
          <p:nvSpPr>
            <p:cNvPr id="9" name="TextBox 8"/>
            <p:cNvSpPr txBox="1"/>
            <p:nvPr/>
          </p:nvSpPr>
          <p:spPr>
            <a:xfrm>
              <a:off x="304800" y="2419290"/>
              <a:ext cx="6400800"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Key Aspects of a Vision Statement: </a:t>
              </a:r>
            </a:p>
          </p:txBody>
        </p:sp>
        <p:sp>
          <p:nvSpPr>
            <p:cNvPr id="12" name="TextBox 11"/>
            <p:cNvSpPr txBox="1"/>
            <p:nvPr/>
          </p:nvSpPr>
          <p:spPr>
            <a:xfrm>
              <a:off x="304800" y="2895599"/>
              <a:ext cx="8229600" cy="2554545"/>
            </a:xfrm>
            <a:prstGeom prst="rect">
              <a:avLst/>
            </a:prstGeom>
            <a:noFill/>
          </p:spPr>
          <p:txBody>
            <a:bodyPr wrap="square" rtlCol="0">
              <a:spAutoFit/>
            </a:bodyPr>
            <a:lstStyle/>
            <a:p>
              <a:pPr marL="342900" indent="-342900">
                <a:buAutoNum type="arabicPeriod"/>
              </a:pPr>
              <a:r>
                <a:rPr lang="en-US" sz="2000" dirty="0">
                  <a:latin typeface="Arial" panose="020B0604020202020204" pitchFamily="34" charset="0"/>
                  <a:cs typeface="Arial" panose="020B0604020202020204" pitchFamily="34" charset="0"/>
                </a:rPr>
                <a:t>It presents a clear picture of a preferred future. </a:t>
              </a:r>
            </a:p>
            <a:p>
              <a:pPr marL="342900" indent="-342900">
                <a:buAutoNum type="arabicPeriod"/>
              </a:pPr>
              <a:r>
                <a:rPr lang="en-US" sz="2000" dirty="0">
                  <a:latin typeface="Arial" panose="020B0604020202020204" pitchFamily="34" charset="0"/>
                  <a:cs typeface="Arial" panose="020B0604020202020204" pitchFamily="34" charset="0"/>
                </a:rPr>
                <a:t>It enables one to think of possibilities with God’s “eyeglasses.”</a:t>
              </a:r>
            </a:p>
            <a:p>
              <a:pPr marL="342900" indent="-342900">
                <a:buAutoNum type="arabicPeriod"/>
              </a:pPr>
              <a:r>
                <a:rPr lang="en-US" sz="2000" dirty="0">
                  <a:latin typeface="Arial" panose="020B0604020202020204" pitchFamily="34" charset="0"/>
                  <a:cs typeface="Arial" panose="020B0604020202020204" pitchFamily="34" charset="0"/>
                </a:rPr>
                <a:t>It’s based on the redemptive purposes of God. </a:t>
              </a:r>
            </a:p>
            <a:p>
              <a:pPr marL="342900" indent="-342900">
                <a:buAutoNum type="arabicPeriod"/>
              </a:pPr>
              <a:r>
                <a:rPr lang="en-US" sz="2000" dirty="0">
                  <a:latin typeface="Arial" panose="020B0604020202020204" pitchFamily="34" charset="0"/>
                  <a:cs typeface="Arial" panose="020B0604020202020204" pitchFamily="34" charset="0"/>
                </a:rPr>
                <a:t>It’s not satisfied with the status quo (the way things are at present).</a:t>
              </a:r>
            </a:p>
            <a:p>
              <a:pPr marL="342900" indent="-342900">
                <a:buAutoNum type="arabicPeriod"/>
              </a:pPr>
              <a:r>
                <a:rPr lang="en-US" sz="2000" dirty="0">
                  <a:latin typeface="Arial" panose="020B0604020202020204" pitchFamily="34" charset="0"/>
                  <a:cs typeface="Arial" panose="020B0604020202020204" pitchFamily="34" charset="0"/>
                </a:rPr>
                <a:t>It takes faith.</a:t>
              </a:r>
            </a:p>
            <a:p>
              <a:pPr marL="342900" indent="-342900">
                <a:buAutoNum type="arabicPeriod"/>
              </a:pPr>
              <a:r>
                <a:rPr lang="en-US" sz="2000" dirty="0">
                  <a:latin typeface="Arial" panose="020B0604020202020204" pitchFamily="34" charset="0"/>
                  <a:cs typeface="Arial" panose="020B0604020202020204" pitchFamily="34" charset="0"/>
                </a:rPr>
                <a:t>It’s communicated in a simple form.</a:t>
              </a:r>
            </a:p>
            <a:p>
              <a:pPr marL="342900" indent="-342900">
                <a:buAutoNum type="arabicPeriod"/>
              </a:pPr>
              <a:r>
                <a:rPr lang="en-US" sz="2000" dirty="0">
                  <a:latin typeface="Arial" panose="020B0604020202020204" pitchFamily="34" charset="0"/>
                  <a:cs typeface="Arial" panose="020B0604020202020204" pitchFamily="34" charset="0"/>
                </a:rPr>
                <a:t>It moves one toward prayer and action/it gives a sense of urgency.</a:t>
              </a:r>
            </a:p>
            <a:p>
              <a:pPr marL="342900" indent="-342900">
                <a:buAutoNum type="arabicPeriod"/>
              </a:pPr>
              <a:r>
                <a:rPr lang="en-US" sz="2000" dirty="0">
                  <a:latin typeface="Arial" panose="020B0604020202020204" pitchFamily="34" charset="0"/>
                  <a:cs typeface="Arial" panose="020B0604020202020204" pitchFamily="34" charset="0"/>
                </a:rPr>
                <a:t>It’s shared among leaders and members. </a:t>
              </a:r>
            </a:p>
          </p:txBody>
        </p:sp>
      </p:grpSp>
      <p:sp>
        <p:nvSpPr>
          <p:cNvPr id="19" name="Rectangle 18"/>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CLEAR VISION</a:t>
            </a:r>
          </a:p>
        </p:txBody>
      </p:sp>
      <p:grpSp>
        <p:nvGrpSpPr>
          <p:cNvPr id="23" name="Group 22"/>
          <p:cNvGrpSpPr/>
          <p:nvPr/>
        </p:nvGrpSpPr>
        <p:grpSpPr>
          <a:xfrm>
            <a:off x="0" y="457200"/>
            <a:ext cx="6781800" cy="432000"/>
            <a:chOff x="0" y="457200"/>
            <a:chExt cx="6477000" cy="432000"/>
          </a:xfrm>
        </p:grpSpPr>
        <p:grpSp>
          <p:nvGrpSpPr>
            <p:cNvPr id="24" name="Group 23"/>
            <p:cNvGrpSpPr/>
            <p:nvPr/>
          </p:nvGrpSpPr>
          <p:grpSpPr>
            <a:xfrm>
              <a:off x="6019800" y="457201"/>
              <a:ext cx="457200" cy="427430"/>
              <a:chOff x="4953000" y="1011618"/>
              <a:chExt cx="466561" cy="436181"/>
            </a:xfrm>
          </p:grpSpPr>
          <p:sp>
            <p:nvSpPr>
              <p:cNvPr id="26" name="Rectangle 25"/>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Imagen 9"/>
              <p:cNvPicPr>
                <a:picLocks noChangeAspect="1"/>
              </p:cNvPicPr>
              <p:nvPr/>
            </p:nvPicPr>
            <p:blipFill>
              <a:blip r:embed="rId3">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25"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6797" y="5658383"/>
            <a:ext cx="2133600" cy="1312310"/>
          </a:xfrm>
          <a:prstGeom prst="rect">
            <a:avLst/>
          </a:prstGeom>
        </p:spPr>
      </p:pic>
    </p:spTree>
    <p:extLst>
      <p:ext uri="{BB962C8B-B14F-4D97-AF65-F5344CB8AC3E}">
        <p14:creationId xmlns:p14="http://schemas.microsoft.com/office/powerpoint/2010/main" val="1202053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plus(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412742507"/>
              </p:ext>
            </p:extLst>
          </p:nvPr>
        </p:nvGraphicFramePr>
        <p:xfrm>
          <a:off x="495300" y="1777507"/>
          <a:ext cx="5981700" cy="3937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angle 18"/>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EMPOWERING LEADERSHIP</a:t>
            </a:r>
          </a:p>
        </p:txBody>
      </p:sp>
      <p:grpSp>
        <p:nvGrpSpPr>
          <p:cNvPr id="18" name="Group 17"/>
          <p:cNvGrpSpPr/>
          <p:nvPr/>
        </p:nvGrpSpPr>
        <p:grpSpPr>
          <a:xfrm>
            <a:off x="0" y="457200"/>
            <a:ext cx="6781800" cy="432000"/>
            <a:chOff x="0" y="457200"/>
            <a:chExt cx="6477000" cy="432000"/>
          </a:xfrm>
        </p:grpSpPr>
        <p:grpSp>
          <p:nvGrpSpPr>
            <p:cNvPr id="20" name="Group 19"/>
            <p:cNvGrpSpPr/>
            <p:nvPr/>
          </p:nvGrpSpPr>
          <p:grpSpPr>
            <a:xfrm>
              <a:off x="6019800" y="457201"/>
              <a:ext cx="457200" cy="427430"/>
              <a:chOff x="4953000" y="1011618"/>
              <a:chExt cx="466561" cy="436181"/>
            </a:xfrm>
          </p:grpSpPr>
          <p:sp>
            <p:nvSpPr>
              <p:cNvPr id="22" name="Rectangle 21"/>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Imagen 9"/>
              <p:cNvPicPr>
                <a:picLocks noChangeAspect="1"/>
              </p:cNvPicPr>
              <p:nvPr/>
            </p:nvPicPr>
            <p:blipFill>
              <a:blip r:embed="rId8">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21"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27176368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9" name="Group 8"/>
          <p:cNvGrpSpPr/>
          <p:nvPr/>
        </p:nvGrpSpPr>
        <p:grpSpPr>
          <a:xfrm>
            <a:off x="685800" y="1676400"/>
            <a:ext cx="4876800" cy="4800600"/>
            <a:chOff x="685800" y="1905000"/>
            <a:chExt cx="4876800" cy="4800600"/>
          </a:xfrm>
        </p:grpSpPr>
        <p:sp>
          <p:nvSpPr>
            <p:cNvPr id="16" name="Freeform 15"/>
            <p:cNvSpPr/>
            <p:nvPr/>
          </p:nvSpPr>
          <p:spPr>
            <a:xfrm>
              <a:off x="777240" y="1965921"/>
              <a:ext cx="4785360" cy="43586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latin typeface="Arial" panose="020B0604020202020204" pitchFamily="34" charset="0"/>
                  <a:cs typeface="Arial" panose="020B0604020202020204" pitchFamily="34" charset="0"/>
                </a:rPr>
                <a:t>Says, “Follow me!”</a:t>
              </a:r>
            </a:p>
            <a:p>
              <a:pPr lvl="0" algn="l"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Decides what his vision and goals are for the church.</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Doesn’t delegate, just gives orders.</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Makes decisions on his own.</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Complains about the weaknesses of the congregation.</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Does everything himself: preaching, visiting, praying, teaching, leading, worship, etc. </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Sees other leaders as competitors and threats. </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endParaRPr lang="en-US" sz="1600" kern="1200" dirty="0">
                <a:solidFill>
                  <a:schemeClr val="tx1"/>
                </a:solidFill>
                <a:latin typeface="Arial" panose="020B0604020202020204" pitchFamily="34" charset="0"/>
                <a:cs typeface="Arial" panose="020B0604020202020204" pitchFamily="34" charset="0"/>
              </a:endParaRPr>
            </a:p>
          </p:txBody>
        </p:sp>
        <p:sp>
          <p:nvSpPr>
            <p:cNvPr id="17" name="Straight Connector 16"/>
            <p:cNvSpPr/>
            <p:nvPr/>
          </p:nvSpPr>
          <p:spPr>
            <a:xfrm>
              <a:off x="685800" y="2438400"/>
              <a:ext cx="4876800" cy="0"/>
            </a:xfrm>
            <a:prstGeom prst="line">
              <a:avLst/>
            </a:prstGeom>
            <a:ln>
              <a:solidFill>
                <a:srgbClr val="E2001A"/>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777240" y="2483147"/>
              <a:ext cx="4785360" cy="5486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n-US" sz="2000" kern="1200" dirty="0">
                <a:solidFill>
                  <a:schemeClr val="tx1"/>
                </a:solidFill>
                <a:latin typeface="Arial" panose="020B0604020202020204" pitchFamily="34" charset="0"/>
                <a:cs typeface="Arial" panose="020B0604020202020204" pitchFamily="34" charset="0"/>
              </a:endParaRPr>
            </a:p>
          </p:txBody>
        </p:sp>
        <p:sp>
          <p:nvSpPr>
            <p:cNvPr id="19" name="Straight Connector 18"/>
            <p:cNvSpPr/>
            <p:nvPr/>
          </p:nvSpPr>
          <p:spPr>
            <a:xfrm>
              <a:off x="685800" y="3276600"/>
              <a:ext cx="4876800" cy="0"/>
            </a:xfrm>
            <a:prstGeom prst="line">
              <a:avLst/>
            </a:prstGeom>
            <a:ln>
              <a:solidFill>
                <a:srgbClr val="E6418D"/>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1" name="Straight Connector 20"/>
            <p:cNvSpPr/>
            <p:nvPr/>
          </p:nvSpPr>
          <p:spPr>
            <a:xfrm>
              <a:off x="685800" y="3886200"/>
              <a:ext cx="4876800" cy="0"/>
            </a:xfrm>
            <a:prstGeom prst="line">
              <a:avLst/>
            </a:prstGeom>
            <a:ln>
              <a:solidFill>
                <a:srgbClr val="F9B200"/>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3" name="Straight Connector 22"/>
            <p:cNvSpPr/>
            <p:nvPr/>
          </p:nvSpPr>
          <p:spPr>
            <a:xfrm>
              <a:off x="685800" y="4495800"/>
              <a:ext cx="4876800" cy="0"/>
            </a:xfrm>
            <a:prstGeom prst="line">
              <a:avLst/>
            </a:prstGeom>
            <a:ln>
              <a:solidFill>
                <a:srgbClr val="009036"/>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5" name="Straight Connector 24"/>
            <p:cNvSpPr/>
            <p:nvPr/>
          </p:nvSpPr>
          <p:spPr>
            <a:xfrm>
              <a:off x="685800" y="5334000"/>
              <a:ext cx="4876800" cy="0"/>
            </a:xfrm>
            <a:prstGeom prst="line">
              <a:avLst/>
            </a:prstGeom>
            <a:ln>
              <a:solidFill>
                <a:srgbClr val="E2001A"/>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7" name="Straight Connector 26"/>
            <p:cNvSpPr/>
            <p:nvPr/>
          </p:nvSpPr>
          <p:spPr>
            <a:xfrm>
              <a:off x="685800" y="6172200"/>
              <a:ext cx="4876800" cy="0"/>
            </a:xfrm>
            <a:prstGeom prst="line">
              <a:avLst/>
            </a:prstGeom>
            <a:ln>
              <a:solidFill>
                <a:srgbClr val="E6418D"/>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27"/>
            <p:cNvSpPr/>
            <p:nvPr/>
          </p:nvSpPr>
          <p:spPr>
            <a:xfrm>
              <a:off x="777240" y="5363716"/>
              <a:ext cx="4785360" cy="5486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n-US" sz="1600" kern="1200" dirty="0">
                <a:solidFill>
                  <a:schemeClr val="tx1"/>
                </a:solidFill>
                <a:latin typeface="Arial" panose="020B0604020202020204" pitchFamily="34" charset="0"/>
                <a:cs typeface="Arial" panose="020B0604020202020204" pitchFamily="34" charset="0"/>
              </a:endParaRPr>
            </a:p>
          </p:txBody>
        </p:sp>
        <p:sp>
          <p:nvSpPr>
            <p:cNvPr id="29" name="Straight Connector 28"/>
            <p:cNvSpPr/>
            <p:nvPr/>
          </p:nvSpPr>
          <p:spPr>
            <a:xfrm>
              <a:off x="685800" y="6705600"/>
              <a:ext cx="4876800" cy="0"/>
            </a:xfrm>
            <a:prstGeom prst="line">
              <a:avLst/>
            </a:prstGeom>
            <a:ln>
              <a:solidFill>
                <a:srgbClr val="F9B200"/>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30" name="Straight Connector 29"/>
            <p:cNvSpPr/>
            <p:nvPr/>
          </p:nvSpPr>
          <p:spPr>
            <a:xfrm>
              <a:off x="685800" y="1905000"/>
              <a:ext cx="4876800" cy="0"/>
            </a:xfrm>
            <a:prstGeom prst="line">
              <a:avLst/>
            </a:prstGeom>
            <a:ln>
              <a:solidFill>
                <a:srgbClr val="009036"/>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grpSp>
        <p:nvGrpSpPr>
          <p:cNvPr id="12" name="Group 11"/>
          <p:cNvGrpSpPr/>
          <p:nvPr/>
        </p:nvGrpSpPr>
        <p:grpSpPr>
          <a:xfrm>
            <a:off x="7162800" y="4010891"/>
            <a:ext cx="1626104" cy="1524000"/>
            <a:chOff x="5943600" y="4038600"/>
            <a:chExt cx="1626104" cy="1524000"/>
          </a:xfrm>
        </p:grpSpPr>
        <p:sp>
          <p:nvSpPr>
            <p:cNvPr id="32" name="Rectangle 31"/>
            <p:cNvSpPr/>
            <p:nvPr/>
          </p:nvSpPr>
          <p:spPr>
            <a:xfrm>
              <a:off x="6007685" y="4038600"/>
              <a:ext cx="1518058" cy="1518054"/>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Imagen 9"/>
            <p:cNvPicPr>
              <a:picLocks noChangeAspect="1"/>
            </p:cNvPicPr>
            <p:nvPr/>
          </p:nvPicPr>
          <p:blipFill>
            <a:blip r:embed="rId2">
              <a:duotone>
                <a:schemeClr val="bg2">
                  <a:shade val="45000"/>
                  <a:satMod val="135000"/>
                </a:schemeClr>
                <a:prstClr val="white"/>
              </a:duotone>
            </a:blip>
            <a:stretch>
              <a:fillRect/>
            </a:stretch>
          </p:blipFill>
          <p:spPr>
            <a:xfrm>
              <a:off x="5943600" y="4056948"/>
              <a:ext cx="1626104" cy="1505652"/>
            </a:xfrm>
            <a:prstGeom prst="rect">
              <a:avLst/>
            </a:prstGeom>
          </p:spPr>
        </p:pic>
      </p:grpSp>
      <p:grpSp>
        <p:nvGrpSpPr>
          <p:cNvPr id="3" name="Group 2"/>
          <p:cNvGrpSpPr/>
          <p:nvPr/>
        </p:nvGrpSpPr>
        <p:grpSpPr>
          <a:xfrm>
            <a:off x="0" y="457200"/>
            <a:ext cx="6629400" cy="432000"/>
            <a:chOff x="0" y="457200"/>
            <a:chExt cx="6629400" cy="432000"/>
          </a:xfrm>
        </p:grpSpPr>
        <p:sp>
          <p:nvSpPr>
            <p:cNvPr id="39" name="Rectangle 38"/>
            <p:cNvSpPr/>
            <p:nvPr/>
          </p:nvSpPr>
          <p:spPr>
            <a:xfrm>
              <a:off x="6190321" y="461298"/>
              <a:ext cx="423333" cy="423333"/>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Imagen 9"/>
            <p:cNvPicPr>
              <a:picLocks noChangeAspect="1"/>
            </p:cNvPicPr>
            <p:nvPr/>
          </p:nvPicPr>
          <p:blipFill>
            <a:blip r:embed="rId2">
              <a:duotone>
                <a:schemeClr val="bg2">
                  <a:shade val="45000"/>
                  <a:satMod val="135000"/>
                </a:schemeClr>
                <a:prstClr val="white"/>
              </a:duotone>
            </a:blip>
            <a:stretch>
              <a:fillRect/>
            </a:stretch>
          </p:blipFill>
          <p:spPr>
            <a:xfrm>
              <a:off x="6172200" y="457201"/>
              <a:ext cx="457200" cy="423334"/>
            </a:xfrm>
            <a:prstGeom prst="rect">
              <a:avLst/>
            </a:prstGeom>
          </p:spPr>
        </p:pic>
        <p:sp>
          <p:nvSpPr>
            <p:cNvPr id="38" name="Título 1"/>
            <p:cNvSpPr txBox="1">
              <a:spLocks/>
            </p:cNvSpPr>
            <p:nvPr/>
          </p:nvSpPr>
          <p:spPr>
            <a:xfrm>
              <a:off x="0" y="457200"/>
              <a:ext cx="60960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CONTRAST BETWEEN LEADERSHIP STYLES</a:t>
              </a:r>
            </a:p>
          </p:txBody>
        </p:sp>
      </p:grpSp>
      <p:sp>
        <p:nvSpPr>
          <p:cNvPr id="42" name="Rectangle 41"/>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THE AUTHORITARIAN LEADER:</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38303369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circle(in)">
                                      <p:cBhvr>
                                        <p:cTn id="12" dur="20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1" name="Rectangle 30"/>
          <p:cNvSpPr/>
          <p:nvPr/>
        </p:nvSpPr>
        <p:spPr>
          <a:xfrm>
            <a:off x="5791200" y="2441872"/>
            <a:ext cx="3352800" cy="1200329"/>
          </a:xfrm>
          <a:prstGeom prst="rect">
            <a:avLst/>
          </a:prstGeom>
        </p:spPr>
        <p:txBody>
          <a:bodyPr wrap="square">
            <a:spAutoFit/>
          </a:bodyPr>
          <a:lstStyle/>
          <a:p>
            <a:r>
              <a:rPr lang="en-US" b="1" i="1" dirty="0">
                <a:latin typeface="Arial" panose="020B0604020202020204" pitchFamily="34" charset="0"/>
                <a:cs typeface="Arial" panose="020B0604020202020204" pitchFamily="34" charset="0"/>
              </a:rPr>
              <a:t>Do you put others to work? </a:t>
            </a:r>
          </a:p>
          <a:p>
            <a:endParaRPr lang="en-US" b="1" i="1" dirty="0">
              <a:latin typeface="Arial" panose="020B0604020202020204" pitchFamily="34" charset="0"/>
              <a:cs typeface="Arial" panose="020B0604020202020204" pitchFamily="34" charset="0"/>
            </a:endParaRPr>
          </a:p>
          <a:p>
            <a:r>
              <a:rPr lang="en-US" b="1" i="1" dirty="0">
                <a:latin typeface="Arial" panose="020B0604020202020204" pitchFamily="34" charset="0"/>
                <a:cs typeface="Arial" panose="020B0604020202020204" pitchFamily="34" charset="0"/>
              </a:rPr>
              <a:t>Who in your church can you involve in different ways?</a:t>
            </a:r>
          </a:p>
        </p:txBody>
      </p:sp>
      <p:grpSp>
        <p:nvGrpSpPr>
          <p:cNvPr id="3" name="Group 2"/>
          <p:cNvGrpSpPr/>
          <p:nvPr/>
        </p:nvGrpSpPr>
        <p:grpSpPr>
          <a:xfrm>
            <a:off x="0" y="457200"/>
            <a:ext cx="6629400" cy="432000"/>
            <a:chOff x="0" y="457200"/>
            <a:chExt cx="6629400" cy="432000"/>
          </a:xfrm>
        </p:grpSpPr>
        <p:sp>
          <p:nvSpPr>
            <p:cNvPr id="34" name="Rectangle 33"/>
            <p:cNvSpPr/>
            <p:nvPr/>
          </p:nvSpPr>
          <p:spPr>
            <a:xfrm>
              <a:off x="6190321" y="457200"/>
              <a:ext cx="423333" cy="423333"/>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ítulo 1"/>
            <p:cNvSpPr txBox="1">
              <a:spLocks/>
            </p:cNvSpPr>
            <p:nvPr/>
          </p:nvSpPr>
          <p:spPr>
            <a:xfrm>
              <a:off x="0" y="457200"/>
              <a:ext cx="60960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CONTRAST BETWEEN LEADERSHIP STYLES</a:t>
              </a:r>
            </a:p>
          </p:txBody>
        </p:sp>
        <p:pic>
          <p:nvPicPr>
            <p:cNvPr id="35" name="Imagen 9"/>
            <p:cNvPicPr>
              <a:picLocks noChangeAspect="1"/>
            </p:cNvPicPr>
            <p:nvPr/>
          </p:nvPicPr>
          <p:blipFill>
            <a:blip r:embed="rId2">
              <a:duotone>
                <a:schemeClr val="bg2">
                  <a:shade val="45000"/>
                  <a:satMod val="135000"/>
                </a:schemeClr>
                <a:prstClr val="white"/>
              </a:duotone>
            </a:blip>
            <a:stretch>
              <a:fillRect/>
            </a:stretch>
          </p:blipFill>
          <p:spPr>
            <a:xfrm>
              <a:off x="6172200" y="457201"/>
              <a:ext cx="457200" cy="423334"/>
            </a:xfrm>
            <a:prstGeom prst="rect">
              <a:avLst/>
            </a:prstGeom>
          </p:spPr>
        </p:pic>
      </p:grpSp>
      <p:grpSp>
        <p:nvGrpSpPr>
          <p:cNvPr id="49" name="Group 48"/>
          <p:cNvGrpSpPr/>
          <p:nvPr/>
        </p:nvGrpSpPr>
        <p:grpSpPr>
          <a:xfrm>
            <a:off x="685800" y="1676400"/>
            <a:ext cx="4876800" cy="4800600"/>
            <a:chOff x="685800" y="1905000"/>
            <a:chExt cx="4876800" cy="4800600"/>
          </a:xfrm>
        </p:grpSpPr>
        <p:sp>
          <p:nvSpPr>
            <p:cNvPr id="50" name="Freeform 49"/>
            <p:cNvSpPr/>
            <p:nvPr/>
          </p:nvSpPr>
          <p:spPr>
            <a:xfrm>
              <a:off x="777240" y="1965921"/>
              <a:ext cx="4785360" cy="45110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chemeClr val="tx1"/>
                  </a:solidFill>
                  <a:latin typeface="Arial" panose="020B0604020202020204" pitchFamily="34" charset="0"/>
                  <a:cs typeface="Arial" panose="020B0604020202020204" pitchFamily="34" charset="0"/>
                </a:rPr>
                <a:t>Says, “Let’s follow Jesus!”</a:t>
              </a:r>
            </a:p>
            <a:p>
              <a:pPr lvl="0" algn="l"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Works with leaders to discern the vision and goals God has for the church.</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Involves others.</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Invites others to participate in making decisions.</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Strengthens the congregation in its areas of weakness.</a:t>
              </a: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Trains others to do ministry and affirms them.</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Sees other leaders as partners and blessings. </a:t>
              </a: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defTabSz="711200">
                <a:lnSpc>
                  <a:spcPct val="90000"/>
                </a:lnSpc>
                <a:spcBef>
                  <a:spcPct val="0"/>
                </a:spcBef>
                <a:spcAft>
                  <a:spcPct val="35000"/>
                </a:spcAft>
              </a:pPr>
              <a:endParaRPr lang="en-US" sz="1600" dirty="0">
                <a:solidFill>
                  <a:schemeClr val="tx1"/>
                </a:solidFill>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endParaRPr lang="en-US" sz="1600" kern="1200" dirty="0">
                <a:solidFill>
                  <a:schemeClr val="tx1"/>
                </a:solidFill>
                <a:latin typeface="Arial" panose="020B0604020202020204" pitchFamily="34" charset="0"/>
                <a:cs typeface="Arial" panose="020B0604020202020204" pitchFamily="34" charset="0"/>
              </a:endParaRPr>
            </a:p>
          </p:txBody>
        </p:sp>
        <p:sp>
          <p:nvSpPr>
            <p:cNvPr id="51" name="Straight Connector 50"/>
            <p:cNvSpPr/>
            <p:nvPr/>
          </p:nvSpPr>
          <p:spPr>
            <a:xfrm>
              <a:off x="685800" y="2438400"/>
              <a:ext cx="4876800" cy="0"/>
            </a:xfrm>
            <a:prstGeom prst="line">
              <a:avLst/>
            </a:prstGeom>
            <a:ln>
              <a:solidFill>
                <a:srgbClr val="E2001A"/>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2" name="Freeform 51"/>
            <p:cNvSpPr/>
            <p:nvPr/>
          </p:nvSpPr>
          <p:spPr>
            <a:xfrm>
              <a:off x="777240" y="2483147"/>
              <a:ext cx="4785360" cy="5486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n-US" sz="2000" kern="1200" dirty="0">
                <a:solidFill>
                  <a:schemeClr val="tx1"/>
                </a:solidFill>
                <a:latin typeface="Arial" panose="020B0604020202020204" pitchFamily="34" charset="0"/>
                <a:cs typeface="Arial" panose="020B0604020202020204" pitchFamily="34" charset="0"/>
              </a:endParaRPr>
            </a:p>
          </p:txBody>
        </p:sp>
        <p:sp>
          <p:nvSpPr>
            <p:cNvPr id="53" name="Straight Connector 52"/>
            <p:cNvSpPr/>
            <p:nvPr/>
          </p:nvSpPr>
          <p:spPr>
            <a:xfrm>
              <a:off x="685800" y="3276600"/>
              <a:ext cx="4876800" cy="0"/>
            </a:xfrm>
            <a:prstGeom prst="line">
              <a:avLst/>
            </a:prstGeom>
            <a:ln>
              <a:solidFill>
                <a:srgbClr val="E6418D"/>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4" name="Straight Connector 53"/>
            <p:cNvSpPr/>
            <p:nvPr/>
          </p:nvSpPr>
          <p:spPr>
            <a:xfrm>
              <a:off x="685800" y="3886200"/>
              <a:ext cx="4876800" cy="0"/>
            </a:xfrm>
            <a:prstGeom prst="line">
              <a:avLst/>
            </a:prstGeom>
            <a:ln>
              <a:solidFill>
                <a:srgbClr val="F9B200"/>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5" name="Straight Connector 54"/>
            <p:cNvSpPr/>
            <p:nvPr/>
          </p:nvSpPr>
          <p:spPr>
            <a:xfrm>
              <a:off x="685800" y="4495800"/>
              <a:ext cx="4876800" cy="0"/>
            </a:xfrm>
            <a:prstGeom prst="line">
              <a:avLst/>
            </a:prstGeom>
            <a:ln>
              <a:solidFill>
                <a:srgbClr val="009036"/>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6" name="Straight Connector 55"/>
            <p:cNvSpPr/>
            <p:nvPr/>
          </p:nvSpPr>
          <p:spPr>
            <a:xfrm>
              <a:off x="685800" y="5334000"/>
              <a:ext cx="4876800" cy="0"/>
            </a:xfrm>
            <a:prstGeom prst="line">
              <a:avLst/>
            </a:prstGeom>
            <a:ln>
              <a:solidFill>
                <a:srgbClr val="E2001A"/>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7" name="Straight Connector 56"/>
            <p:cNvSpPr/>
            <p:nvPr/>
          </p:nvSpPr>
          <p:spPr>
            <a:xfrm>
              <a:off x="685800" y="6019800"/>
              <a:ext cx="4876800" cy="0"/>
            </a:xfrm>
            <a:prstGeom prst="line">
              <a:avLst/>
            </a:prstGeom>
            <a:ln>
              <a:solidFill>
                <a:srgbClr val="E6418D"/>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8" name="Freeform 57"/>
            <p:cNvSpPr/>
            <p:nvPr/>
          </p:nvSpPr>
          <p:spPr>
            <a:xfrm>
              <a:off x="777240" y="5363716"/>
              <a:ext cx="4785360" cy="548679"/>
            </a:xfrm>
            <a:custGeom>
              <a:avLst/>
              <a:gdLst>
                <a:gd name="connsiteX0" fmla="*/ 0 w 4785360"/>
                <a:gd name="connsiteY0" fmla="*/ 0 h 548679"/>
                <a:gd name="connsiteX1" fmla="*/ 4785360 w 4785360"/>
                <a:gd name="connsiteY1" fmla="*/ 0 h 548679"/>
                <a:gd name="connsiteX2" fmla="*/ 4785360 w 4785360"/>
                <a:gd name="connsiteY2" fmla="*/ 548679 h 548679"/>
                <a:gd name="connsiteX3" fmla="*/ 0 w 4785360"/>
                <a:gd name="connsiteY3" fmla="*/ 548679 h 548679"/>
                <a:gd name="connsiteX4" fmla="*/ 0 w 4785360"/>
                <a:gd name="connsiteY4" fmla="*/ 0 h 548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360" h="548679">
                  <a:moveTo>
                    <a:pt x="0" y="0"/>
                  </a:moveTo>
                  <a:lnTo>
                    <a:pt x="4785360" y="0"/>
                  </a:lnTo>
                  <a:lnTo>
                    <a:pt x="4785360" y="548679"/>
                  </a:lnTo>
                  <a:lnTo>
                    <a:pt x="0" y="5486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endParaRPr lang="en-US" sz="1600" kern="1200" dirty="0">
                <a:solidFill>
                  <a:schemeClr val="tx1"/>
                </a:solidFill>
                <a:latin typeface="Arial" panose="020B0604020202020204" pitchFamily="34" charset="0"/>
                <a:cs typeface="Arial" panose="020B0604020202020204" pitchFamily="34" charset="0"/>
              </a:endParaRPr>
            </a:p>
          </p:txBody>
        </p:sp>
        <p:sp>
          <p:nvSpPr>
            <p:cNvPr id="59" name="Straight Connector 58"/>
            <p:cNvSpPr/>
            <p:nvPr/>
          </p:nvSpPr>
          <p:spPr>
            <a:xfrm>
              <a:off x="685800" y="6705600"/>
              <a:ext cx="4876800" cy="0"/>
            </a:xfrm>
            <a:prstGeom prst="line">
              <a:avLst/>
            </a:prstGeom>
            <a:ln>
              <a:solidFill>
                <a:srgbClr val="F9B200"/>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60" name="Straight Connector 59"/>
            <p:cNvSpPr/>
            <p:nvPr/>
          </p:nvSpPr>
          <p:spPr>
            <a:xfrm>
              <a:off x="685800" y="1905000"/>
              <a:ext cx="4876800" cy="0"/>
            </a:xfrm>
            <a:prstGeom prst="line">
              <a:avLst/>
            </a:prstGeom>
            <a:ln>
              <a:solidFill>
                <a:srgbClr val="009036"/>
              </a:solidFill>
            </a:ln>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grpSp>
      <p:grpSp>
        <p:nvGrpSpPr>
          <p:cNvPr id="61" name="Group 60"/>
          <p:cNvGrpSpPr/>
          <p:nvPr/>
        </p:nvGrpSpPr>
        <p:grpSpPr>
          <a:xfrm>
            <a:off x="7086600" y="4038600"/>
            <a:ext cx="1626104" cy="1524000"/>
            <a:chOff x="5943600" y="4038600"/>
            <a:chExt cx="1626104" cy="1524000"/>
          </a:xfrm>
        </p:grpSpPr>
        <p:sp>
          <p:nvSpPr>
            <p:cNvPr id="62" name="Rectangle 61"/>
            <p:cNvSpPr/>
            <p:nvPr/>
          </p:nvSpPr>
          <p:spPr>
            <a:xfrm>
              <a:off x="6007685" y="4038600"/>
              <a:ext cx="1518058" cy="1518054"/>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Imagen 9"/>
            <p:cNvPicPr>
              <a:picLocks noChangeAspect="1"/>
            </p:cNvPicPr>
            <p:nvPr/>
          </p:nvPicPr>
          <p:blipFill>
            <a:blip r:embed="rId2">
              <a:duotone>
                <a:schemeClr val="bg2">
                  <a:shade val="45000"/>
                  <a:satMod val="135000"/>
                </a:schemeClr>
                <a:prstClr val="white"/>
              </a:duotone>
            </a:blip>
            <a:stretch>
              <a:fillRect/>
            </a:stretch>
          </p:blipFill>
          <p:spPr>
            <a:xfrm>
              <a:off x="5943600" y="4056948"/>
              <a:ext cx="1626104" cy="1505652"/>
            </a:xfrm>
            <a:prstGeom prst="rect">
              <a:avLst/>
            </a:prstGeom>
          </p:spPr>
        </p:pic>
      </p:grpSp>
      <p:sp>
        <p:nvSpPr>
          <p:cNvPr id="64" name="Rectangle 63"/>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THE SERVANT LEADER:</a:t>
            </a: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41260996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circle(in)">
                                      <p:cBhvr>
                                        <p:cTn id="12" dur="20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heel(1)">
                                      <p:cBhvr>
                                        <p:cTn id="17" dur="2000"/>
                                        <p:tgtEl>
                                          <p:spTgt spid="4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489701" y="1295400"/>
            <a:ext cx="389229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Successful work as a team involves: </a:t>
            </a:r>
          </a:p>
        </p:txBody>
      </p:sp>
      <p:graphicFrame>
        <p:nvGraphicFramePr>
          <p:cNvPr id="11" name="Diagram 10"/>
          <p:cNvGraphicFramePr/>
          <p:nvPr>
            <p:extLst>
              <p:ext uri="{D42A27DB-BD31-4B8C-83A1-F6EECF244321}">
                <p14:modId xmlns:p14="http://schemas.microsoft.com/office/powerpoint/2010/main" val="2805713117"/>
              </p:ext>
            </p:extLst>
          </p:nvPr>
        </p:nvGraphicFramePr>
        <p:xfrm>
          <a:off x="3429000" y="2057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angle 14"/>
          <p:cNvSpPr/>
          <p:nvPr/>
        </p:nvSpPr>
        <p:spPr>
          <a:xfrm>
            <a:off x="381000" y="2438400"/>
            <a:ext cx="3052066" cy="1754326"/>
          </a:xfrm>
          <a:prstGeom prst="rect">
            <a:avLst/>
          </a:prstGeom>
        </p:spPr>
        <p:txBody>
          <a:bodyPr wrap="square">
            <a:spAutoFit/>
          </a:bodyPr>
          <a:lstStyle/>
          <a:p>
            <a:r>
              <a:rPr lang="en-US" b="1" i="1" dirty="0">
                <a:latin typeface="Arial" panose="020B0604020202020204" pitchFamily="34" charset="0"/>
                <a:cs typeface="Arial" panose="020B0604020202020204" pitchFamily="34" charset="0"/>
              </a:rPr>
              <a:t>The members of the church work together, using their gifts responsibly in the congregation and in the community. </a:t>
            </a:r>
          </a:p>
        </p:txBody>
      </p:sp>
      <p:sp>
        <p:nvSpPr>
          <p:cNvPr id="20" name="Rectangle 19"/>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MOBILIZED BODY</a:t>
            </a:r>
          </a:p>
        </p:txBody>
      </p:sp>
      <p:grpSp>
        <p:nvGrpSpPr>
          <p:cNvPr id="21" name="Group 20"/>
          <p:cNvGrpSpPr/>
          <p:nvPr/>
        </p:nvGrpSpPr>
        <p:grpSpPr>
          <a:xfrm>
            <a:off x="0" y="457200"/>
            <a:ext cx="6781800" cy="432000"/>
            <a:chOff x="0" y="457200"/>
            <a:chExt cx="6477000" cy="432000"/>
          </a:xfrm>
        </p:grpSpPr>
        <p:grpSp>
          <p:nvGrpSpPr>
            <p:cNvPr id="22" name="Group 21"/>
            <p:cNvGrpSpPr/>
            <p:nvPr/>
          </p:nvGrpSpPr>
          <p:grpSpPr>
            <a:xfrm>
              <a:off x="6019800" y="457201"/>
              <a:ext cx="457200" cy="427430"/>
              <a:chOff x="4953000" y="1011618"/>
              <a:chExt cx="466561" cy="436181"/>
            </a:xfrm>
          </p:grpSpPr>
          <p:sp>
            <p:nvSpPr>
              <p:cNvPr id="24" name="Rectangle 23"/>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Imagen 9"/>
              <p:cNvPicPr>
                <a:picLocks noChangeAspect="1"/>
              </p:cNvPicPr>
              <p:nvPr/>
            </p:nvPicPr>
            <p:blipFill>
              <a:blip r:embed="rId8">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23"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1000" y="5866805"/>
            <a:ext cx="1818930" cy="1003115"/>
          </a:xfrm>
          <a:prstGeom prst="rect">
            <a:avLst/>
          </a:prstGeom>
        </p:spPr>
      </p:pic>
    </p:spTree>
    <p:extLst>
      <p:ext uri="{BB962C8B-B14F-4D97-AF65-F5344CB8AC3E}">
        <p14:creationId xmlns:p14="http://schemas.microsoft.com/office/powerpoint/2010/main" val="1507710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11" grpId="0">
        <p:bldAsOne/>
      </p:bldGraphic>
      <p:bldP spid="15"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5"/>
          <p:cNvSpPr/>
          <p:nvPr/>
        </p:nvSpPr>
        <p:spPr>
          <a:xfrm>
            <a:off x="533400" y="1905000"/>
            <a:ext cx="5190961" cy="2285999"/>
          </a:xfrm>
          <a:prstGeom prst="rect">
            <a:avLst/>
          </a:prstGeom>
          <a:gradFill flip="none" rotWithShape="1">
            <a:gsLst>
              <a:gs pos="0">
                <a:srgbClr val="009036"/>
              </a:gs>
              <a:gs pos="100000">
                <a:srgbClr val="FDFFB8">
                  <a:alpha val="24000"/>
                </a:srgbClr>
              </a:gs>
            </a:gsLst>
            <a:lin ang="16200000" scaled="0"/>
            <a:tileRect/>
          </a:gradFill>
          <a:effectLst/>
        </p:spPr>
        <p:txBody>
          <a:bodyPr wrap="square" anchor="ctr">
            <a:noAutofit/>
          </a:bodyPr>
          <a:lstStyle/>
          <a:p>
            <a:endParaRPr lang="es-ES" sz="1600" dirty="0">
              <a:latin typeface="Times New Roman"/>
              <a:cs typeface="Times New Roman"/>
            </a:endParaRPr>
          </a:p>
        </p:txBody>
      </p:sp>
      <p:sp>
        <p:nvSpPr>
          <p:cNvPr id="10" name="TextBox 9"/>
          <p:cNvSpPr txBox="1"/>
          <p:nvPr/>
        </p:nvSpPr>
        <p:spPr>
          <a:xfrm>
            <a:off x="685800" y="2057400"/>
            <a:ext cx="5029200" cy="1938992"/>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Four “T’s” of Stewardship: </a:t>
            </a:r>
          </a:p>
          <a:p>
            <a:r>
              <a:rPr lang="en-US" sz="2000" dirty="0">
                <a:latin typeface="Arial" panose="020B0604020202020204" pitchFamily="34" charset="0"/>
                <a:cs typeface="Arial" panose="020B0604020202020204" pitchFamily="34" charset="0"/>
              </a:rPr>
              <a:t> </a:t>
            </a:r>
          </a:p>
          <a:p>
            <a:pPr marL="342900" indent="-342900">
              <a:buAutoNum type="arabicPeriod"/>
            </a:pPr>
            <a:r>
              <a:rPr lang="en-US" sz="2000" dirty="0">
                <a:latin typeface="Arial" panose="020B0604020202020204" pitchFamily="34" charset="0"/>
                <a:cs typeface="Arial" panose="020B0604020202020204" pitchFamily="34" charset="0"/>
              </a:rPr>
              <a:t>Time</a:t>
            </a:r>
          </a:p>
          <a:p>
            <a:pPr marL="342900" indent="-342900">
              <a:buAutoNum type="arabicPeriod"/>
            </a:pPr>
            <a:r>
              <a:rPr lang="en-US" sz="2000" dirty="0">
                <a:latin typeface="Arial" panose="020B0604020202020204" pitchFamily="34" charset="0"/>
                <a:cs typeface="Arial" panose="020B0604020202020204" pitchFamily="34" charset="0"/>
              </a:rPr>
              <a:t>Talent</a:t>
            </a:r>
          </a:p>
          <a:p>
            <a:pPr marL="342900" indent="-342900">
              <a:buAutoNum type="arabicPeriod"/>
            </a:pPr>
            <a:r>
              <a:rPr lang="en-US" sz="2000" dirty="0">
                <a:latin typeface="Arial" panose="020B0604020202020204" pitchFamily="34" charset="0"/>
                <a:cs typeface="Arial" panose="020B0604020202020204" pitchFamily="34" charset="0"/>
              </a:rPr>
              <a:t>Treasure</a:t>
            </a:r>
          </a:p>
          <a:p>
            <a:pPr marL="342900" indent="-342900">
              <a:buAutoNum type="arabicPeriod"/>
            </a:pPr>
            <a:r>
              <a:rPr lang="en-US" sz="2000" dirty="0">
                <a:latin typeface="Arial" panose="020B0604020202020204" pitchFamily="34" charset="0"/>
                <a:cs typeface="Arial" panose="020B0604020202020204" pitchFamily="34" charset="0"/>
              </a:rPr>
              <a:t>Temple of God (our physical bodies)</a:t>
            </a:r>
          </a:p>
        </p:txBody>
      </p:sp>
      <p:sp>
        <p:nvSpPr>
          <p:cNvPr id="12"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angle 13"/>
          <p:cNvSpPr/>
          <p:nvPr/>
        </p:nvSpPr>
        <p:spPr>
          <a:xfrm>
            <a:off x="533400" y="4791670"/>
            <a:ext cx="5562600" cy="923330"/>
          </a:xfrm>
          <a:prstGeom prst="rect">
            <a:avLst/>
          </a:prstGeom>
        </p:spPr>
        <p:txBody>
          <a:bodyPr wrap="square">
            <a:spAutoFit/>
          </a:bodyPr>
          <a:lstStyle/>
          <a:p>
            <a:r>
              <a:rPr lang="en-US" b="1" i="1" dirty="0">
                <a:latin typeface="Arial" panose="020B0604020202020204" pitchFamily="34" charset="0"/>
                <a:cs typeface="Arial" panose="020B0604020202020204" pitchFamily="34" charset="0"/>
              </a:rPr>
              <a:t>The church challenges its members to be good stewards of its possessions and goods as well as their own.</a:t>
            </a:r>
          </a:p>
        </p:txBody>
      </p:sp>
      <p:sp>
        <p:nvSpPr>
          <p:cNvPr id="20" name="Rectangle 19"/>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STEWARDSHIP OF RESOURCES</a:t>
            </a:r>
          </a:p>
        </p:txBody>
      </p:sp>
      <p:grpSp>
        <p:nvGrpSpPr>
          <p:cNvPr id="21" name="Group 20"/>
          <p:cNvGrpSpPr/>
          <p:nvPr/>
        </p:nvGrpSpPr>
        <p:grpSpPr>
          <a:xfrm>
            <a:off x="0" y="457200"/>
            <a:ext cx="6781800" cy="432000"/>
            <a:chOff x="0" y="457200"/>
            <a:chExt cx="6477000" cy="432000"/>
          </a:xfrm>
        </p:grpSpPr>
        <p:grpSp>
          <p:nvGrpSpPr>
            <p:cNvPr id="22" name="Group 21"/>
            <p:cNvGrpSpPr/>
            <p:nvPr/>
          </p:nvGrpSpPr>
          <p:grpSpPr>
            <a:xfrm>
              <a:off x="6019800" y="457201"/>
              <a:ext cx="457200" cy="427430"/>
              <a:chOff x="4953000" y="1011618"/>
              <a:chExt cx="466561" cy="436181"/>
            </a:xfrm>
          </p:grpSpPr>
          <p:sp>
            <p:nvSpPr>
              <p:cNvPr id="24" name="Rectangle 23"/>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Imagen 9"/>
              <p:cNvPicPr>
                <a:picLocks noChangeAspect="1"/>
              </p:cNvPicPr>
              <p:nvPr/>
            </p:nvPicPr>
            <p:blipFill>
              <a:blip r:embed="rId3">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23"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28659170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 calcmode="lin" valueType="num">
                                      <p:cBhvr>
                                        <p:cTn id="24" dur="1000" fill="hold"/>
                                        <p:tgtEl>
                                          <p:spTgt spid="10"/>
                                        </p:tgtEl>
                                        <p:attrNameLst>
                                          <p:attrName>style.rotation</p:attrName>
                                        </p:attrNameLst>
                                      </p:cBhvr>
                                      <p:tavLst>
                                        <p:tav tm="0">
                                          <p:val>
                                            <p:fltVal val="90"/>
                                          </p:val>
                                        </p:tav>
                                        <p:tav tm="100000">
                                          <p:val>
                                            <p:fltVal val="0"/>
                                          </p:val>
                                        </p:tav>
                                      </p:tavLst>
                                    </p:anim>
                                    <p:animEffect transition="in" filter="fade">
                                      <p:cBhvr>
                                        <p:cTn id="25" dur="1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ircle(in)">
                                      <p:cBhvr>
                                        <p:cTn id="3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P spid="1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TextBox 11"/>
          <p:cNvSpPr txBox="1"/>
          <p:nvPr/>
        </p:nvSpPr>
        <p:spPr>
          <a:xfrm>
            <a:off x="609600" y="1905000"/>
            <a:ext cx="6858000"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 healthy church takes into account its context (geographic location, social and economic factors, cultures, etc.). While the message of the good news in Jesus Christ does not change, the methods for sharing it do. </a:t>
            </a:r>
          </a:p>
        </p:txBody>
      </p:sp>
      <p:pic>
        <p:nvPicPr>
          <p:cNvPr id="13" name="Imagen 12" descr="Heart_Church.png"/>
          <p:cNvPicPr>
            <a:picLocks noChangeAspect="1"/>
          </p:cNvPicPr>
          <p:nvPr/>
        </p:nvPicPr>
        <p:blipFill rotWithShape="1">
          <a:blip r:embed="rId3" cstate="email">
            <a:extLst>
              <a:ext uri="{28A0092B-C50C-407E-A947-70E740481C1C}">
                <a14:useLocalDpi xmlns:a14="http://schemas.microsoft.com/office/drawing/2010/main"/>
              </a:ext>
            </a:extLst>
          </a:blip>
          <a:srcRect l="17280" t="1898" r="17975" b="2934"/>
          <a:stretch/>
        </p:blipFill>
        <p:spPr>
          <a:xfrm>
            <a:off x="1676400" y="3505200"/>
            <a:ext cx="2564527" cy="2827202"/>
          </a:xfrm>
          <a:prstGeom prst="rect">
            <a:avLst/>
          </a:prstGeom>
        </p:spPr>
      </p:pic>
      <p:sp>
        <p:nvSpPr>
          <p:cNvPr id="14" name="Rectangle 13"/>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CONNECTION BETWEEN THE TEXT AND THE CONTEXT</a:t>
            </a:r>
          </a:p>
        </p:txBody>
      </p:sp>
      <p:grpSp>
        <p:nvGrpSpPr>
          <p:cNvPr id="20" name="Group 19"/>
          <p:cNvGrpSpPr/>
          <p:nvPr/>
        </p:nvGrpSpPr>
        <p:grpSpPr>
          <a:xfrm>
            <a:off x="0" y="457200"/>
            <a:ext cx="6781800" cy="432000"/>
            <a:chOff x="0" y="457200"/>
            <a:chExt cx="6477000" cy="432000"/>
          </a:xfrm>
        </p:grpSpPr>
        <p:grpSp>
          <p:nvGrpSpPr>
            <p:cNvPr id="21" name="Group 20"/>
            <p:cNvGrpSpPr/>
            <p:nvPr/>
          </p:nvGrpSpPr>
          <p:grpSpPr>
            <a:xfrm>
              <a:off x="6019800" y="457201"/>
              <a:ext cx="457200" cy="427430"/>
              <a:chOff x="4953000" y="1011618"/>
              <a:chExt cx="466561" cy="436181"/>
            </a:xfrm>
          </p:grpSpPr>
          <p:sp>
            <p:nvSpPr>
              <p:cNvPr id="23" name="Rectangle 22"/>
              <p:cNvSpPr/>
              <p:nvPr/>
            </p:nvSpPr>
            <p:spPr>
              <a:xfrm>
                <a:off x="4971490" y="1015799"/>
                <a:ext cx="432001" cy="432000"/>
              </a:xfrm>
              <a:prstGeom prst="rect">
                <a:avLst/>
              </a:prstGeom>
              <a:solidFill>
                <a:srgbClr val="F9B200"/>
              </a:solidFill>
              <a:ln>
                <a:solidFill>
                  <a:srgbClr val="F9B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Imagen 9"/>
              <p:cNvPicPr>
                <a:picLocks noChangeAspect="1"/>
              </p:cNvPicPr>
              <p:nvPr/>
            </p:nvPicPr>
            <p:blipFill>
              <a:blip r:embed="rId4">
                <a:duotone>
                  <a:schemeClr val="bg2">
                    <a:shade val="45000"/>
                    <a:satMod val="135000"/>
                  </a:schemeClr>
                  <a:prstClr val="white"/>
                </a:duotone>
              </a:blip>
              <a:stretch>
                <a:fillRect/>
              </a:stretch>
            </p:blipFill>
            <p:spPr>
              <a:xfrm>
                <a:off x="4953000" y="1011618"/>
                <a:ext cx="466561" cy="432001"/>
              </a:xfrm>
              <a:prstGeom prst="rect">
                <a:avLst/>
              </a:prstGeom>
            </p:spPr>
          </p:pic>
        </p:grpSp>
        <p:sp>
          <p:nvSpPr>
            <p:cNvPr id="22"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COMMITMENTS OF A HEALTHY CHURCH</a:t>
              </a:r>
            </a:p>
          </p:txBody>
        </p:sp>
      </p:grpSp>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6797" y="5658383"/>
            <a:ext cx="2133600" cy="1312310"/>
          </a:xfrm>
          <a:prstGeom prst="rect">
            <a:avLst/>
          </a:prstGeom>
        </p:spPr>
      </p:pic>
    </p:spTree>
    <p:extLst>
      <p:ext uri="{BB962C8B-B14F-4D97-AF65-F5344CB8AC3E}">
        <p14:creationId xmlns:p14="http://schemas.microsoft.com/office/powerpoint/2010/main" val="30812573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5" descr="PowerPointSep1.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ounded Rectangle 1"/>
          <p:cNvSpPr/>
          <p:nvPr/>
        </p:nvSpPr>
        <p:spPr>
          <a:xfrm>
            <a:off x="0" y="0"/>
            <a:ext cx="8125428" cy="37617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667786" y="3591612"/>
            <a:ext cx="1272618" cy="499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381000"/>
            <a:ext cx="6868998" cy="3788159"/>
          </a:xfrm>
          <a:prstGeom prst="rect">
            <a:avLst/>
          </a:prstGeom>
        </p:spPr>
      </p:pic>
    </p:spTree>
    <p:extLst>
      <p:ext uri="{BB962C8B-B14F-4D97-AF65-F5344CB8AC3E}">
        <p14:creationId xmlns:p14="http://schemas.microsoft.com/office/powerpoint/2010/main" val="988976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6971</TotalTime>
  <Words>1567</Words>
  <Application>Microsoft Macintosh PowerPoint</Application>
  <PresentationFormat>On-screen Show (4:3)</PresentationFormat>
  <Paragraphs>169</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MS Gothic</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Deer Creek</dc:creator>
  <cp:lastModifiedBy>Mark Menke</cp:lastModifiedBy>
  <cp:revision>185</cp:revision>
  <cp:lastPrinted>2015-11-10T12:31:58Z</cp:lastPrinted>
  <dcterms:created xsi:type="dcterms:W3CDTF">2015-08-04T22:04:08Z</dcterms:created>
  <dcterms:modified xsi:type="dcterms:W3CDTF">2016-11-03T20:42:44Z</dcterms:modified>
</cp:coreProperties>
</file>