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6858000" cx="12191675"/>
  <p:notesSz cx="6858000" cy="9144000"/>
  <p:embeddedFontLst>
    <p:embeddedFont>
      <p:font typeface="Caveat"/>
      <p:regular r:id="rId26"/>
      <p:bold r:id="rId27"/>
    </p:embeddedFont>
    <p:embeddedFont>
      <p:font typeface="Bricolage Grotesque ExtraBold"/>
      <p:bold r:id="rId28"/>
    </p:embeddedFont>
    <p:embeddedFont>
      <p:font typeface="Quicksand"/>
      <p:regular r:id="rId29"/>
      <p:bold r:id="rId30"/>
    </p:embeddedFont>
    <p:embeddedFont>
      <p:font typeface="Bricolage Grotesque"/>
      <p:regular r:id="rId31"/>
      <p:bold r:id="rId32"/>
    </p:embeddedFont>
    <p:embeddedFont>
      <p:font typeface="Quicksand SemiBold"/>
      <p:regular r:id="rId33"/>
      <p:bold r:id="rId34"/>
    </p:embeddedFont>
    <p:embeddedFont>
      <p:font typeface="Quicksand Medium"/>
      <p:regular r:id="rId35"/>
      <p:bold r:id="rId36"/>
    </p:embeddedFont>
    <p:embeddedFont>
      <p:font typeface="Caveat SemiBold"/>
      <p:regular r:id="rId37"/>
      <p:bold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39" roundtripDataSignature="AMtx7mhkQ6ycjm7d5lxAZ/xEWlevL+HEs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aveat-regular.fntdata"/><Relationship Id="rId25" Type="http://schemas.openxmlformats.org/officeDocument/2006/relationships/slide" Target="slides/slide20.xml"/><Relationship Id="rId28" Type="http://schemas.openxmlformats.org/officeDocument/2006/relationships/font" Target="fonts/BricolageGrotesqueExtraBold-bold.fntdata"/><Relationship Id="rId27" Type="http://schemas.openxmlformats.org/officeDocument/2006/relationships/font" Target="fonts/Caveat-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Quicksand-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BricolageGrotesque-regular.fntdata"/><Relationship Id="rId30" Type="http://schemas.openxmlformats.org/officeDocument/2006/relationships/font" Target="fonts/Quicksand-bold.fntdata"/><Relationship Id="rId11" Type="http://schemas.openxmlformats.org/officeDocument/2006/relationships/slide" Target="slides/slide6.xml"/><Relationship Id="rId33" Type="http://schemas.openxmlformats.org/officeDocument/2006/relationships/font" Target="fonts/QuicksandSemiBold-regular.fntdata"/><Relationship Id="rId10" Type="http://schemas.openxmlformats.org/officeDocument/2006/relationships/slide" Target="slides/slide5.xml"/><Relationship Id="rId32" Type="http://schemas.openxmlformats.org/officeDocument/2006/relationships/font" Target="fonts/BricolageGrotesque-bold.fntdata"/><Relationship Id="rId13" Type="http://schemas.openxmlformats.org/officeDocument/2006/relationships/slide" Target="slides/slide8.xml"/><Relationship Id="rId35" Type="http://schemas.openxmlformats.org/officeDocument/2006/relationships/font" Target="fonts/QuicksandMedium-regular.fntdata"/><Relationship Id="rId12" Type="http://schemas.openxmlformats.org/officeDocument/2006/relationships/slide" Target="slides/slide7.xml"/><Relationship Id="rId34" Type="http://schemas.openxmlformats.org/officeDocument/2006/relationships/font" Target="fonts/QuicksandSemiBold-bold.fntdata"/><Relationship Id="rId15" Type="http://schemas.openxmlformats.org/officeDocument/2006/relationships/slide" Target="slides/slide10.xml"/><Relationship Id="rId37" Type="http://schemas.openxmlformats.org/officeDocument/2006/relationships/font" Target="fonts/CaveatSemiBold-regular.fntdata"/><Relationship Id="rId14" Type="http://schemas.openxmlformats.org/officeDocument/2006/relationships/slide" Target="slides/slide9.xml"/><Relationship Id="rId36" Type="http://schemas.openxmlformats.org/officeDocument/2006/relationships/font" Target="fonts/QuicksandMedium-bold.fntdata"/><Relationship Id="rId17" Type="http://schemas.openxmlformats.org/officeDocument/2006/relationships/slide" Target="slides/slide12.xml"/><Relationship Id="rId39" Type="http://customschemas.google.com/relationships/presentationmetadata" Target="metadata"/><Relationship Id="rId16" Type="http://schemas.openxmlformats.org/officeDocument/2006/relationships/slide" Target="slides/slide11.xml"/><Relationship Id="rId38" Type="http://schemas.openxmlformats.org/officeDocument/2006/relationships/font" Target="fonts/CaveatSemiBold-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h4703b23ee289125b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h4703b23ee289125b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h4703b23ee289125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h4703b23ee289125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h4703b23ee289125b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h4703b23ee289125b_0_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h4703b23ee289125b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h4703b23ee289125b_0_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h16d19e73c0549b06_2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h16d19e73c0549b06_2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h4703b23ee289125b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h4703b23ee289125b_0_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h4703b23ee289125b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h4703b23ee289125b_0_1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h4703b23ee289125b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h4703b23ee289125b_0_1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h16d19e73c0549b06_2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h16d19e73c0549b06_2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h4703b23ee289125b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h4703b23ee289125b_0_1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h4703b23ee289125b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h4703b23ee289125b_0_1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2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2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2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2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3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2"/>
          <p:cNvSpPr/>
          <p:nvPr>
            <p:ph idx="2" type="pic"/>
          </p:nvPr>
        </p:nvSpPr>
        <p:spPr>
          <a:xfrm>
            <a:off x="1792288" y="612775"/>
            <a:ext cx="5486400" cy="4114800"/>
          </a:xfrm>
          <a:prstGeom prst="rect">
            <a:avLst/>
          </a:prstGeom>
          <a:noFill/>
          <a:ln>
            <a:noFill/>
          </a:ln>
        </p:spPr>
      </p:sp>
      <p:sp>
        <p:nvSpPr>
          <p:cNvPr id="64" name="Google Shape;64;p3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jp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jp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3302B"/>
        </a:solidFill>
      </p:bgPr>
    </p:bg>
    <p:spTree>
      <p:nvGrpSpPr>
        <p:cNvPr id="83" name="Shape 83"/>
        <p:cNvGrpSpPr/>
        <p:nvPr/>
      </p:nvGrpSpPr>
      <p:grpSpPr>
        <a:xfrm>
          <a:off x="0" y="0"/>
          <a:ext cx="0" cy="0"/>
          <a:chOff x="0" y="0"/>
          <a:chExt cx="0" cy="0"/>
        </a:xfrm>
      </p:grpSpPr>
      <p:pic>
        <p:nvPicPr>
          <p:cNvPr descr="mid-atlantic-region-logo.png" id="84" name="Google Shape;84;p1"/>
          <p:cNvPicPr preferRelativeResize="0"/>
          <p:nvPr/>
        </p:nvPicPr>
        <p:blipFill rotWithShape="1">
          <a:blip r:embed="rId3">
            <a:alphaModFix amt="25000"/>
          </a:blip>
          <a:srcRect b="0" l="0" r="0" t="0"/>
          <a:stretch/>
        </p:blipFill>
        <p:spPr>
          <a:xfrm>
            <a:off x="2666838" y="0"/>
            <a:ext cx="6858000" cy="6858000"/>
          </a:xfrm>
          <a:prstGeom prst="rect">
            <a:avLst/>
          </a:prstGeom>
          <a:noFill/>
          <a:ln>
            <a:noFill/>
          </a:ln>
          <a:effectLst>
            <a:outerShdw blurRad="57150" rotWithShape="0" algn="bl" dir="5400000" dist="19050">
              <a:srgbClr val="000000">
                <a:alpha val="50000"/>
              </a:srgbClr>
            </a:outerShdw>
          </a:effectLst>
        </p:spPr>
      </p:pic>
      <p:sp>
        <p:nvSpPr>
          <p:cNvPr id="85" name="Google Shape;85;p1"/>
          <p:cNvSpPr txBox="1"/>
          <p:nvPr/>
        </p:nvSpPr>
        <p:spPr>
          <a:xfrm>
            <a:off x="754380" y="5670573"/>
            <a:ext cx="10908900" cy="985200"/>
          </a:xfrm>
          <a:prstGeom prst="rect">
            <a:avLst/>
          </a:prstGeom>
          <a:noFill/>
          <a:ln>
            <a:noFill/>
          </a:ln>
          <a:effectLst>
            <a:outerShdw blurRad="57150" rotWithShape="0" algn="bl" dir="6000000" dist="200025">
              <a:srgbClr val="000000"/>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5800">
                <a:solidFill>
                  <a:srgbClr val="F2D85C"/>
                </a:solidFill>
                <a:latin typeface="Calibri"/>
                <a:ea typeface="Calibri"/>
                <a:cs typeface="Calibri"/>
                <a:sym typeface="Calibri"/>
              </a:rPr>
              <a:t>LEADERSHIP CONFERENCE 2026</a:t>
            </a:r>
            <a:endParaRPr sz="5000"/>
          </a:p>
        </p:txBody>
      </p:sp>
      <p:pic>
        <p:nvPicPr>
          <p:cNvPr descr="mid-atlantic-region-logo.png" id="86" name="Google Shape;86;p1"/>
          <p:cNvPicPr preferRelativeResize="0"/>
          <p:nvPr/>
        </p:nvPicPr>
        <p:blipFill rotWithShape="1">
          <a:blip r:embed="rId3">
            <a:alphaModFix/>
          </a:blip>
          <a:srcRect b="0" l="0" r="0" t="0"/>
          <a:stretch/>
        </p:blipFill>
        <p:spPr>
          <a:xfrm>
            <a:off x="3924137" y="1257300"/>
            <a:ext cx="4343400" cy="4343400"/>
          </a:xfrm>
          <a:prstGeom prst="rect">
            <a:avLst/>
          </a:prstGeom>
          <a:noFill/>
          <a:ln>
            <a:noFill/>
          </a:ln>
        </p:spPr>
      </p:pic>
    </p:spTree>
  </p:cSld>
  <p:clrMapOvr>
    <a:masterClrMapping/>
  </p:clrMapOvr>
  <p:transition spd="med">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xit" presetID="10" presetSubtype="0">
                                  <p:stCondLst>
                                    <p:cond delay="0"/>
                                  </p:stCondLst>
                                  <p:childTnLst>
                                    <p:animEffect filter="fade" transition="out">
                                      <p:cBhvr>
                                        <p:cTn dur="2500"/>
                                        <p:tgtEl>
                                          <p:spTgt spid="84"/>
                                        </p:tgtEl>
                                      </p:cBhvr>
                                    </p:animEffect>
                                    <p:set>
                                      <p:cBhvr>
                                        <p:cTn dur="1" fill="hold">
                                          <p:stCondLst>
                                            <p:cond delay="2500"/>
                                          </p:stCondLst>
                                        </p:cTn>
                                        <p:tgtEl>
                                          <p:spTgt spid="84"/>
                                        </p:tgtEl>
                                        <p:attrNameLst>
                                          <p:attrName>style.visibility</p:attrName>
                                        </p:attrNameLst>
                                      </p:cBhvr>
                                      <p:to>
                                        <p:strVal val="hidden"/>
                                      </p:to>
                                    </p:set>
                                  </p:childTnLst>
                                </p:cTn>
                              </p:par>
                              <p:par>
                                <p:cTn fill="hold" nodeType="withEffect" presetClass="entr" presetID="23" presetSubtype="16">
                                  <p:stCondLst>
                                    <p:cond delay="0"/>
                                  </p:stCondLst>
                                  <p:childTnLst>
                                    <p:set>
                                      <p:cBhvr>
                                        <p:cTn dur="1" fill="hold">
                                          <p:stCondLst>
                                            <p:cond delay="0"/>
                                          </p:stCondLst>
                                        </p:cTn>
                                        <p:tgtEl>
                                          <p:spTgt spid="86"/>
                                        </p:tgtEl>
                                        <p:attrNameLst>
                                          <p:attrName>style.visibility</p:attrName>
                                        </p:attrNameLst>
                                      </p:cBhvr>
                                      <p:to>
                                        <p:strVal val="visible"/>
                                      </p:to>
                                    </p:set>
                                    <p:anim calcmode="lin" valueType="num">
                                      <p:cBhvr additive="base">
                                        <p:cTn dur="5000"/>
                                        <p:tgtEl>
                                          <p:spTgt spid="86"/>
                                        </p:tgtEl>
                                        <p:attrNameLst>
                                          <p:attrName>ppt_w</p:attrName>
                                        </p:attrNameLst>
                                      </p:cBhvr>
                                      <p:tavLst>
                                        <p:tav fmla="" tm="0">
                                          <p:val>
                                            <p:strVal val="0"/>
                                          </p:val>
                                        </p:tav>
                                        <p:tav fmla="" tm="100000">
                                          <p:val>
                                            <p:strVal val="#ppt_w"/>
                                          </p:val>
                                        </p:tav>
                                      </p:tavLst>
                                    </p:anim>
                                    <p:anim calcmode="lin" valueType="num">
                                      <p:cBhvr additive="base">
                                        <p:cTn dur="5000"/>
                                        <p:tgtEl>
                                          <p:spTgt spid="86"/>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85"/>
                                        </p:tgtEl>
                                        <p:attrNameLst>
                                          <p:attrName>style.visibility</p:attrName>
                                        </p:attrNameLst>
                                      </p:cBhvr>
                                      <p:to>
                                        <p:strVal val="visible"/>
                                      </p:to>
                                    </p:set>
                                    <p:anim calcmode="lin" valueType="num">
                                      <p:cBhvr additive="base">
                                        <p:cTn dur="5000"/>
                                        <p:tgtEl>
                                          <p:spTgt spid="85"/>
                                        </p:tgtEl>
                                        <p:attrNameLst>
                                          <p:attrName>ppt_w</p:attrName>
                                        </p:attrNameLst>
                                      </p:cBhvr>
                                      <p:tavLst>
                                        <p:tav fmla="" tm="0">
                                          <p:val>
                                            <p:strVal val="0"/>
                                          </p:val>
                                        </p:tav>
                                        <p:tav fmla="" tm="100000">
                                          <p:val>
                                            <p:strVal val="#ppt_w"/>
                                          </p:val>
                                        </p:tav>
                                      </p:tavLst>
                                    </p:anim>
                                    <p:anim calcmode="lin" valueType="num">
                                      <p:cBhvr additive="base">
                                        <p:cTn dur="5000"/>
                                        <p:tgtEl>
                                          <p:spTgt spid="85"/>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3302B"/>
        </a:solidFill>
      </p:bgPr>
    </p:bg>
    <p:spTree>
      <p:nvGrpSpPr>
        <p:cNvPr id="90" name="Shape 90"/>
        <p:cNvGrpSpPr/>
        <p:nvPr/>
      </p:nvGrpSpPr>
      <p:grpSpPr>
        <a:xfrm>
          <a:off x="0" y="0"/>
          <a:ext cx="0" cy="0"/>
          <a:chOff x="0" y="0"/>
          <a:chExt cx="0" cy="0"/>
        </a:xfrm>
      </p:grpSpPr>
      <p:pic>
        <p:nvPicPr>
          <p:cNvPr id="91" name="Google Shape;91;h4703b23ee289125b_0_11"/>
          <p:cNvPicPr preferRelativeResize="0"/>
          <p:nvPr/>
        </p:nvPicPr>
        <p:blipFill>
          <a:blip r:embed="rId3">
            <a:alphaModFix/>
          </a:blip>
          <a:stretch>
            <a:fillRect/>
          </a:stretch>
        </p:blipFill>
        <p:spPr>
          <a:xfrm>
            <a:off x="1764" y="0"/>
            <a:ext cx="12185523" cy="6858001"/>
          </a:xfrm>
          <a:prstGeom prst="rect">
            <a:avLst/>
          </a:prstGeom>
          <a:noFill/>
          <a:ln>
            <a:noFill/>
          </a:ln>
          <a:effectLst>
            <a:outerShdw blurRad="57150" rotWithShape="0" algn="bl" dir="5400000" dist="19050">
              <a:srgbClr val="000000">
                <a:alpha val="50000"/>
              </a:srgbClr>
            </a:outerShdw>
            <a:reflection blurRad="0" dir="5400000" dist="828675" endA="0" endPos="48000" fadeDir="5400012" kx="0" rotWithShape="0" algn="bl" stPos="0" sy="-100000" ky="0"/>
          </a:effectLst>
        </p:spPr>
      </p:pic>
      <p:sp>
        <p:nvSpPr>
          <p:cNvPr id="92" name="Google Shape;92;h4703b23ee289125b_0_11"/>
          <p:cNvSpPr/>
          <p:nvPr/>
        </p:nvSpPr>
        <p:spPr>
          <a:xfrm>
            <a:off x="641405" y="539935"/>
            <a:ext cx="1097400" cy="109800"/>
          </a:xfrm>
          <a:prstGeom prst="rect">
            <a:avLst/>
          </a:prstGeom>
          <a:solidFill>
            <a:srgbClr val="C9A227"/>
          </a:solidFill>
          <a:ln>
            <a:noFill/>
          </a:ln>
          <a:effectLst>
            <a:outerShdw blurRad="40000" rotWithShape="0" dir="6000000" dist="95250">
              <a:srgbClr val="000000"/>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3" name="Google Shape;93;h4703b23ee289125b_0_11"/>
          <p:cNvSpPr/>
          <p:nvPr/>
        </p:nvSpPr>
        <p:spPr>
          <a:xfrm>
            <a:off x="640080" y="5721531"/>
            <a:ext cx="10908900" cy="54900"/>
          </a:xfrm>
          <a:prstGeom prst="rect">
            <a:avLst/>
          </a:prstGeom>
          <a:solidFill>
            <a:srgbClr val="008D8C"/>
          </a:solidFill>
          <a:ln>
            <a:noFill/>
          </a:ln>
          <a:effectLst>
            <a:outerShdw blurRad="40000" rotWithShape="0" dir="15000000" dist="95250">
              <a:srgbClr val="000000">
                <a:alpha val="5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4" name="Google Shape;94;h4703b23ee289125b_0_11"/>
          <p:cNvSpPr txBox="1"/>
          <p:nvPr/>
        </p:nvSpPr>
        <p:spPr>
          <a:xfrm>
            <a:off x="640080" y="1171285"/>
            <a:ext cx="10908900" cy="754200"/>
          </a:xfrm>
          <a:prstGeom prst="rect">
            <a:avLst/>
          </a:prstGeom>
          <a:noFill/>
          <a:ln>
            <a:noFill/>
          </a:ln>
          <a:effectLst>
            <a:outerShdw blurRad="57150" rotWithShape="0" algn="bl" dir="6000000" dist="200025">
              <a:srgbClr val="000000"/>
            </a:outerShdw>
          </a:effectLst>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4300" u="none" cap="none" strike="noStrike">
                <a:solidFill>
                  <a:srgbClr val="F2D85C"/>
                </a:solidFill>
                <a:latin typeface="Calibri"/>
                <a:ea typeface="Calibri"/>
                <a:cs typeface="Calibri"/>
                <a:sym typeface="Calibri"/>
              </a:rPr>
              <a:t>Leadership Conference 2026</a:t>
            </a:r>
            <a:endParaRPr sz="3500"/>
          </a:p>
        </p:txBody>
      </p:sp>
      <p:sp>
        <p:nvSpPr>
          <p:cNvPr id="95" name="Google Shape;95;h4703b23ee289125b_0_11"/>
          <p:cNvSpPr txBox="1"/>
          <p:nvPr/>
        </p:nvSpPr>
        <p:spPr>
          <a:xfrm>
            <a:off x="640080" y="2708280"/>
            <a:ext cx="10908900" cy="2586000"/>
          </a:xfrm>
          <a:prstGeom prst="rect">
            <a:avLst/>
          </a:prstGeom>
          <a:noFill/>
          <a:ln>
            <a:noFill/>
          </a:ln>
          <a:effectLst>
            <a:outerShdw blurRad="57150" rotWithShape="0" algn="bl" dir="6000000" dist="190500">
              <a:srgbClr val="000000"/>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US" sz="8100">
                <a:solidFill>
                  <a:srgbClr val="FFFFFF"/>
                </a:solidFill>
                <a:latin typeface="Bricolage Grotesque"/>
                <a:ea typeface="Bricolage Grotesque"/>
                <a:cs typeface="Bricolage Grotesque"/>
                <a:sym typeface="Bricolage Grotesque"/>
              </a:rPr>
              <a:t>THE GRIND OF ENEMY ATTACK</a:t>
            </a:r>
            <a:endParaRPr sz="4100">
              <a:latin typeface="Bricolage Grotesque"/>
              <a:ea typeface="Bricolage Grotesque"/>
              <a:cs typeface="Bricolage Grotesque"/>
              <a:sym typeface="Bricolage Grotesque"/>
            </a:endParaRPr>
          </a:p>
        </p:txBody>
      </p:sp>
      <p:pic>
        <p:nvPicPr>
          <p:cNvPr descr="mid-atlantic-region-logo.png" id="96" name="Google Shape;96;h4703b23ee289125b_0_11"/>
          <p:cNvPicPr preferRelativeResize="0"/>
          <p:nvPr/>
        </p:nvPicPr>
        <p:blipFill rotWithShape="1">
          <a:blip r:embed="rId4">
            <a:alphaModFix/>
          </a:blip>
          <a:srcRect b="0" l="0" r="0" t="0"/>
          <a:stretch/>
        </p:blipFill>
        <p:spPr>
          <a:xfrm>
            <a:off x="9493225" y="519837"/>
            <a:ext cx="2057075" cy="2057075"/>
          </a:xfrm>
          <a:prstGeom prst="rect">
            <a:avLst/>
          </a:prstGeom>
          <a:noFill/>
          <a:ln>
            <a:noFill/>
          </a:ln>
        </p:spPr>
      </p:pic>
    </p:spTree>
  </p:cSld>
  <p:clrMapOvr>
    <a:masterClrMapping/>
  </p:clrMapOvr>
  <p:transition spd="med">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3" presetSubtype="16">
                                  <p:stCondLst>
                                    <p:cond delay="0"/>
                                  </p:stCondLst>
                                  <p:childTnLst>
                                    <p:set>
                                      <p:cBhvr>
                                        <p:cTn dur="1" fill="hold">
                                          <p:stCondLst>
                                            <p:cond delay="0"/>
                                          </p:stCondLst>
                                        </p:cTn>
                                        <p:tgtEl>
                                          <p:spTgt spid="94"/>
                                        </p:tgtEl>
                                        <p:attrNameLst>
                                          <p:attrName>style.visibility</p:attrName>
                                        </p:attrNameLst>
                                      </p:cBhvr>
                                      <p:to>
                                        <p:strVal val="visible"/>
                                      </p:to>
                                    </p:set>
                                    <p:anim calcmode="lin" valueType="num">
                                      <p:cBhvr additive="base">
                                        <p:cTn dur="1000"/>
                                        <p:tgtEl>
                                          <p:spTgt spid="94"/>
                                        </p:tgtEl>
                                        <p:attrNameLst>
                                          <p:attrName>ppt_w</p:attrName>
                                        </p:attrNameLst>
                                      </p:cBhvr>
                                      <p:tavLst>
                                        <p:tav fmla="" tm="0">
                                          <p:val>
                                            <p:strVal val="0"/>
                                          </p:val>
                                        </p:tav>
                                        <p:tav fmla="" tm="100000">
                                          <p:val>
                                            <p:strVal val="#ppt_w"/>
                                          </p:val>
                                        </p:tav>
                                      </p:tavLst>
                                    </p:anim>
                                    <p:anim calcmode="lin" valueType="num">
                                      <p:cBhvr additive="base">
                                        <p:cTn dur="1000"/>
                                        <p:tgtEl>
                                          <p:spTgt spid="94"/>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96"/>
                                        </p:tgtEl>
                                        <p:attrNameLst>
                                          <p:attrName>style.visibility</p:attrName>
                                        </p:attrNameLst>
                                      </p:cBhvr>
                                      <p:to>
                                        <p:strVal val="visible"/>
                                      </p:to>
                                    </p:set>
                                    <p:anim calcmode="lin" valueType="num">
                                      <p:cBhvr additive="base">
                                        <p:cTn dur="1000"/>
                                        <p:tgtEl>
                                          <p:spTgt spid="96"/>
                                        </p:tgtEl>
                                        <p:attrNameLst>
                                          <p:attrName>ppt_w</p:attrName>
                                        </p:attrNameLst>
                                      </p:cBhvr>
                                      <p:tavLst>
                                        <p:tav fmla="" tm="0">
                                          <p:val>
                                            <p:strVal val="0"/>
                                          </p:val>
                                        </p:tav>
                                        <p:tav fmla="" tm="100000">
                                          <p:val>
                                            <p:strVal val="#ppt_w"/>
                                          </p:val>
                                        </p:tav>
                                      </p:tavLst>
                                    </p:anim>
                                    <p:anim calcmode="lin" valueType="num">
                                      <p:cBhvr additive="base">
                                        <p:cTn dur="1000"/>
                                        <p:tgtEl>
                                          <p:spTgt spid="96"/>
                                        </p:tgtEl>
                                        <p:attrNameLst>
                                          <p:attrName>ppt_h</p:attrName>
                                        </p:attrNameLst>
                                      </p:cBhvr>
                                      <p:tavLst>
                                        <p:tav fmla="" tm="0">
                                          <p:val>
                                            <p:strVal val="0"/>
                                          </p:val>
                                        </p:tav>
                                        <p:tav fmla="" tm="100000">
                                          <p:val>
                                            <p:strVal val="#ppt_h"/>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95"/>
                                        </p:tgtEl>
                                        <p:attrNameLst>
                                          <p:attrName>style.visibility</p:attrName>
                                        </p:attrNameLst>
                                      </p:cBhvr>
                                      <p:to>
                                        <p:strVal val="visible"/>
                                      </p:to>
                                    </p:set>
                                    <p:animEffect filter="fade" transition="in">
                                      <p:cBhvr>
                                        <p:cTn dur="5000"/>
                                        <p:tgtEl>
                                          <p:spTgt spid="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3302B"/>
        </a:solidFill>
      </p:bgPr>
    </p:bg>
    <p:spTree>
      <p:nvGrpSpPr>
        <p:cNvPr id="100" name="Shape 100"/>
        <p:cNvGrpSpPr/>
        <p:nvPr/>
      </p:nvGrpSpPr>
      <p:grpSpPr>
        <a:xfrm>
          <a:off x="0" y="0"/>
          <a:ext cx="0" cy="0"/>
          <a:chOff x="0" y="0"/>
          <a:chExt cx="0" cy="0"/>
        </a:xfrm>
      </p:grpSpPr>
      <p:pic>
        <p:nvPicPr>
          <p:cNvPr id="101" name="Google Shape;101;h4703b23ee289125b_0_0"/>
          <p:cNvPicPr preferRelativeResize="0"/>
          <p:nvPr/>
        </p:nvPicPr>
        <p:blipFill>
          <a:blip r:embed="rId3">
            <a:alphaModFix/>
          </a:blip>
          <a:stretch>
            <a:fillRect/>
          </a:stretch>
        </p:blipFill>
        <p:spPr>
          <a:xfrm rot="-5400000">
            <a:off x="7771712" y="1927412"/>
            <a:ext cx="5045576" cy="4282200"/>
          </a:xfrm>
          <a:prstGeom prst="rect">
            <a:avLst/>
          </a:prstGeom>
          <a:noFill/>
          <a:ln>
            <a:noFill/>
          </a:ln>
        </p:spPr>
      </p:pic>
      <p:sp>
        <p:nvSpPr>
          <p:cNvPr id="102" name="Google Shape;102;h4703b23ee289125b_0_0"/>
          <p:cNvSpPr txBox="1"/>
          <p:nvPr/>
        </p:nvSpPr>
        <p:spPr>
          <a:xfrm>
            <a:off x="848700" y="1504950"/>
            <a:ext cx="7601700" cy="5217900"/>
          </a:xfrm>
          <a:prstGeom prst="rect">
            <a:avLst/>
          </a:prstGeom>
          <a:noFill/>
          <a:ln>
            <a:noFill/>
          </a:ln>
        </p:spPr>
        <p:txBody>
          <a:bodyPr anchorCtr="0" anchor="t" bIns="45700" lIns="91425" spcFirstLastPara="1" rIns="91425" wrap="square" tIns="45700">
            <a:spAutoFit/>
          </a:bodyPr>
          <a:lstStyle/>
          <a:p>
            <a:pPr indent="0" lvl="0" marL="0" rtl="0" algn="just">
              <a:lnSpc>
                <a:spcPct val="112000"/>
              </a:lnSpc>
              <a:spcBef>
                <a:spcPts val="0"/>
              </a:spcBef>
              <a:spcAft>
                <a:spcPts val="0"/>
              </a:spcAft>
              <a:buNone/>
            </a:pPr>
            <a:r>
              <a:rPr lang="en-US" sz="2500">
                <a:solidFill>
                  <a:schemeClr val="lt1"/>
                </a:solidFill>
                <a:latin typeface="Quicksand SemiBold"/>
                <a:ea typeface="Quicksand SemiBold"/>
                <a:cs typeface="Quicksand SemiBold"/>
                <a:sym typeface="Quicksand SemiBold"/>
              </a:rPr>
              <a:t>I am describing the relentless exhausting, and often repetitive pressure of spiritual opposition that attempts to wear down the believer’s faith, weaken their resolve, disturb their peace, and hinder their purpose in God. The word “Grind,” suggests something that happens gradually and persistently. Rather than one major attack, it is the accumulation of ongoing pressures, disappointments, temptations, conflicts, and discouragements that can leave a person physically, spiritually, emotionally and mentally exhausted.</a:t>
            </a:r>
            <a:endParaRPr sz="2500">
              <a:solidFill>
                <a:srgbClr val="F2D85C"/>
              </a:solidFill>
              <a:latin typeface="Quicksand SemiBold"/>
              <a:ea typeface="Quicksand SemiBold"/>
              <a:cs typeface="Quicksand SemiBold"/>
              <a:sym typeface="Quicksand SemiBold"/>
            </a:endParaRPr>
          </a:p>
        </p:txBody>
      </p:sp>
      <p:sp>
        <p:nvSpPr>
          <p:cNvPr id="103" name="Google Shape;103;h4703b23ee289125b_0_0"/>
          <p:cNvSpPr txBox="1"/>
          <p:nvPr/>
        </p:nvSpPr>
        <p:spPr>
          <a:xfrm>
            <a:off x="640075" y="531126"/>
            <a:ext cx="6196200" cy="1014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US" sz="3000">
                <a:solidFill>
                  <a:srgbClr val="FFFFFF"/>
                </a:solidFill>
                <a:latin typeface="Bricolage Grotesque"/>
                <a:ea typeface="Bricolage Grotesque"/>
                <a:cs typeface="Bricolage Grotesque"/>
                <a:sym typeface="Bricolage Grotesque"/>
              </a:rPr>
              <a:t>THE GRIND OF ENEMY ATTACK</a:t>
            </a:r>
            <a:endParaRPr sz="3000">
              <a:latin typeface="Bricolage Grotesque"/>
              <a:ea typeface="Bricolage Grotesque"/>
              <a:cs typeface="Bricolage Grotesque"/>
              <a:sym typeface="Bricolage Grotesque"/>
            </a:endParaRPr>
          </a:p>
        </p:txBody>
      </p:sp>
      <p:pic>
        <p:nvPicPr>
          <p:cNvPr descr="mid-atlantic-region-logo.png" id="104" name="Google Shape;104;h4703b23ee289125b_0_0"/>
          <p:cNvPicPr preferRelativeResize="0"/>
          <p:nvPr/>
        </p:nvPicPr>
        <p:blipFill rotWithShape="1">
          <a:blip r:embed="rId4">
            <a:alphaModFix/>
          </a:blip>
          <a:srcRect b="0" l="0" r="0" t="0"/>
          <a:stretch/>
        </p:blipFill>
        <p:spPr>
          <a:xfrm>
            <a:off x="11140135" y="5852160"/>
            <a:ext cx="822960" cy="822960"/>
          </a:xfrm>
          <a:prstGeom prst="rect">
            <a:avLst/>
          </a:prstGeom>
          <a:noFill/>
          <a:ln>
            <a:noFill/>
          </a:ln>
        </p:spPr>
      </p:pic>
    </p:spTree>
  </p:cSld>
  <p:clrMapOvr>
    <a:masterClrMapping/>
  </p:clrMapOvr>
  <p:transition spd="med">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03"/>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4000"/>
                                        <p:tgtEl>
                                          <p:spTgt spid="1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DEF"/>
        </a:solidFill>
      </p:bgPr>
    </p:bg>
    <p:spTree>
      <p:nvGrpSpPr>
        <p:cNvPr id="108" name="Shape 108"/>
        <p:cNvGrpSpPr/>
        <p:nvPr/>
      </p:nvGrpSpPr>
      <p:grpSpPr>
        <a:xfrm>
          <a:off x="0" y="0"/>
          <a:ext cx="0" cy="0"/>
          <a:chOff x="0" y="0"/>
          <a:chExt cx="0" cy="0"/>
        </a:xfrm>
      </p:grpSpPr>
      <p:pic>
        <p:nvPicPr>
          <p:cNvPr id="109" name="Google Shape;109;p3"/>
          <p:cNvPicPr preferRelativeResize="0"/>
          <p:nvPr/>
        </p:nvPicPr>
        <p:blipFill rotWithShape="1">
          <a:blip r:embed="rId3">
            <a:alphaModFix/>
          </a:blip>
          <a:srcRect b="6436" l="4053" r="4035" t="5163"/>
          <a:stretch/>
        </p:blipFill>
        <p:spPr>
          <a:xfrm>
            <a:off x="0" y="258399"/>
            <a:ext cx="12191676" cy="6599600"/>
          </a:xfrm>
          <a:prstGeom prst="rect">
            <a:avLst/>
          </a:prstGeom>
          <a:noFill/>
          <a:ln>
            <a:noFill/>
          </a:ln>
        </p:spPr>
      </p:pic>
      <p:sp>
        <p:nvSpPr>
          <p:cNvPr id="110" name="Google Shape;110;p3"/>
          <p:cNvSpPr/>
          <p:nvPr/>
        </p:nvSpPr>
        <p:spPr>
          <a:xfrm>
            <a:off x="0" y="0"/>
            <a:ext cx="12191695" cy="109728"/>
          </a:xfrm>
          <a:prstGeom prst="rect">
            <a:avLst/>
          </a:prstGeom>
          <a:solidFill>
            <a:srgbClr val="008D8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11" name="Google Shape;111;p3"/>
          <p:cNvSpPr/>
          <p:nvPr/>
        </p:nvSpPr>
        <p:spPr>
          <a:xfrm>
            <a:off x="0" y="109728"/>
            <a:ext cx="12191695" cy="36576"/>
          </a:xfrm>
          <a:prstGeom prst="rect">
            <a:avLst/>
          </a:prstGeom>
          <a:solidFill>
            <a:srgbClr val="C9A22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mid-atlantic-region-logo.png" id="112" name="Google Shape;112;p3"/>
          <p:cNvPicPr preferRelativeResize="0"/>
          <p:nvPr/>
        </p:nvPicPr>
        <p:blipFill rotWithShape="1">
          <a:blip r:embed="rId4">
            <a:alphaModFix/>
          </a:blip>
          <a:srcRect b="0" l="0" r="0" t="0"/>
          <a:stretch/>
        </p:blipFill>
        <p:spPr>
          <a:xfrm>
            <a:off x="11140135" y="5852160"/>
            <a:ext cx="822960" cy="822960"/>
          </a:xfrm>
          <a:prstGeom prst="rect">
            <a:avLst/>
          </a:prstGeom>
          <a:noFill/>
          <a:ln>
            <a:noFill/>
          </a:ln>
        </p:spPr>
      </p:pic>
      <p:sp>
        <p:nvSpPr>
          <p:cNvPr id="113" name="Google Shape;113;p3"/>
          <p:cNvSpPr txBox="1"/>
          <p:nvPr/>
        </p:nvSpPr>
        <p:spPr>
          <a:xfrm>
            <a:off x="1572000" y="878500"/>
            <a:ext cx="4524000" cy="2851500"/>
          </a:xfrm>
          <a:prstGeom prst="rect">
            <a:avLst/>
          </a:prstGeom>
          <a:noFill/>
          <a:ln>
            <a:noFill/>
          </a:ln>
        </p:spPr>
        <p:txBody>
          <a:bodyPr anchorCtr="0" anchor="t" bIns="91425" lIns="91425" spcFirstLastPara="1" rIns="91425" wrap="square" tIns="91425">
            <a:spAutoFit/>
          </a:bodyPr>
          <a:lstStyle/>
          <a:p>
            <a:pPr indent="0" lvl="0" marL="0" rtl="0" algn="l">
              <a:lnSpc>
                <a:spcPct val="75000"/>
              </a:lnSpc>
              <a:spcBef>
                <a:spcPts val="0"/>
              </a:spcBef>
              <a:spcAft>
                <a:spcPts val="0"/>
              </a:spcAft>
              <a:buNone/>
            </a:pPr>
            <a:r>
              <a:rPr b="1" lang="en-US" sz="2300">
                <a:solidFill>
                  <a:srgbClr val="13302B"/>
                </a:solidFill>
                <a:latin typeface="Bookman Old Style"/>
                <a:ea typeface="Bookman Old Style"/>
                <a:cs typeface="Bookman Old Style"/>
                <a:sym typeface="Bookman Old Style"/>
              </a:rPr>
              <a:t>Psalm 91</a:t>
            </a:r>
            <a:r>
              <a:rPr lang="en-US" sz="2300">
                <a:solidFill>
                  <a:srgbClr val="13302B"/>
                </a:solidFill>
                <a:latin typeface="Bookman Old Style"/>
                <a:ea typeface="Bookman Old Style"/>
                <a:cs typeface="Bookman Old Style"/>
                <a:sym typeface="Bookman Old Style"/>
              </a:rPr>
              <a:t> </a:t>
            </a:r>
            <a:r>
              <a:rPr b="1" lang="en-US" sz="3300">
                <a:solidFill>
                  <a:srgbClr val="13302B"/>
                </a:solidFill>
                <a:latin typeface="Caveat"/>
                <a:ea typeface="Caveat"/>
                <a:cs typeface="Caveat"/>
                <a:sym typeface="Caveat"/>
              </a:rPr>
              <a:t>has a unique tone in its message as well. We discover this by reading through and looking at/for words or phrases that communicate similar thoughts.</a:t>
            </a:r>
            <a:endParaRPr b="1" sz="3300">
              <a:latin typeface="Caveat"/>
              <a:ea typeface="Caveat"/>
              <a:cs typeface="Caveat"/>
              <a:sym typeface="Caveat"/>
            </a:endParaRPr>
          </a:p>
        </p:txBody>
      </p:sp>
      <p:sp>
        <p:nvSpPr>
          <p:cNvPr id="114" name="Google Shape;114;p3"/>
          <p:cNvSpPr txBox="1"/>
          <p:nvPr/>
        </p:nvSpPr>
        <p:spPr>
          <a:xfrm>
            <a:off x="1572000" y="3854700"/>
            <a:ext cx="4295400" cy="569400"/>
          </a:xfrm>
          <a:prstGeom prst="rect">
            <a:avLst/>
          </a:prstGeom>
          <a:noFill/>
          <a:ln>
            <a:noFill/>
          </a:ln>
        </p:spPr>
        <p:txBody>
          <a:bodyPr anchorCtr="0" anchor="t" bIns="91425" lIns="91425" spcFirstLastPara="1" rIns="91425" wrap="square" tIns="91425">
            <a:spAutoFit/>
          </a:bodyPr>
          <a:lstStyle/>
          <a:p>
            <a:pPr indent="0" lvl="0" marL="0" rtl="0" algn="l">
              <a:lnSpc>
                <a:spcPct val="112000"/>
              </a:lnSpc>
              <a:spcBef>
                <a:spcPts val="0"/>
              </a:spcBef>
              <a:spcAft>
                <a:spcPts val="1000"/>
              </a:spcAft>
              <a:buNone/>
            </a:pPr>
            <a:r>
              <a:rPr b="1" i="1" lang="en-US" sz="2500">
                <a:solidFill>
                  <a:srgbClr val="13302B"/>
                </a:solidFill>
                <a:latin typeface="Times New Roman"/>
                <a:ea typeface="Times New Roman"/>
                <a:cs typeface="Times New Roman"/>
                <a:sym typeface="Times New Roman"/>
              </a:rPr>
              <a:t>Verse 1: Shelter</a:t>
            </a:r>
            <a:endParaRPr b="1" i="1" sz="2500">
              <a:solidFill>
                <a:srgbClr val="13302B"/>
              </a:solidFill>
              <a:latin typeface="Times New Roman"/>
              <a:ea typeface="Times New Roman"/>
              <a:cs typeface="Times New Roman"/>
              <a:sym typeface="Times New Roman"/>
            </a:endParaRPr>
          </a:p>
        </p:txBody>
      </p:sp>
      <p:sp>
        <p:nvSpPr>
          <p:cNvPr id="115" name="Google Shape;115;p3"/>
          <p:cNvSpPr txBox="1"/>
          <p:nvPr/>
        </p:nvSpPr>
        <p:spPr>
          <a:xfrm>
            <a:off x="6376000" y="1124700"/>
            <a:ext cx="4524000" cy="1000500"/>
          </a:xfrm>
          <a:prstGeom prst="rect">
            <a:avLst/>
          </a:prstGeom>
          <a:noFill/>
          <a:ln>
            <a:noFill/>
          </a:ln>
        </p:spPr>
        <p:txBody>
          <a:bodyPr anchorCtr="0" anchor="t" bIns="91425" lIns="91425" spcFirstLastPara="1" rIns="91425" wrap="square" tIns="91425">
            <a:spAutoFit/>
          </a:bodyPr>
          <a:lstStyle/>
          <a:p>
            <a:pPr indent="0" lvl="0" marL="0" rtl="0" algn="l">
              <a:lnSpc>
                <a:spcPct val="112000"/>
              </a:lnSpc>
              <a:spcBef>
                <a:spcPts val="0"/>
              </a:spcBef>
              <a:spcAft>
                <a:spcPts val="0"/>
              </a:spcAft>
              <a:buNone/>
            </a:pPr>
            <a:r>
              <a:rPr b="1" i="1" lang="en-US" sz="2500">
                <a:solidFill>
                  <a:srgbClr val="13302B"/>
                </a:solidFill>
                <a:latin typeface="Times New Roman"/>
                <a:ea typeface="Times New Roman"/>
                <a:cs typeface="Times New Roman"/>
                <a:sym typeface="Times New Roman"/>
              </a:rPr>
              <a:t>Verse 5: Terror by night…. </a:t>
            </a:r>
            <a:endParaRPr b="1" i="1" sz="2500">
              <a:solidFill>
                <a:srgbClr val="13302B"/>
              </a:solidFill>
              <a:latin typeface="Times New Roman"/>
              <a:ea typeface="Times New Roman"/>
              <a:cs typeface="Times New Roman"/>
              <a:sym typeface="Times New Roman"/>
            </a:endParaRPr>
          </a:p>
          <a:p>
            <a:pPr indent="0" lvl="0" marL="0" rtl="0" algn="l">
              <a:lnSpc>
                <a:spcPct val="112000"/>
              </a:lnSpc>
              <a:spcBef>
                <a:spcPts val="0"/>
              </a:spcBef>
              <a:spcAft>
                <a:spcPts val="1000"/>
              </a:spcAft>
              <a:buNone/>
            </a:pPr>
            <a:r>
              <a:rPr b="1" i="1" lang="en-US" sz="2500">
                <a:solidFill>
                  <a:srgbClr val="13302B"/>
                </a:solidFill>
                <a:latin typeface="Times New Roman"/>
                <a:ea typeface="Times New Roman"/>
                <a:cs typeface="Times New Roman"/>
                <a:sym typeface="Times New Roman"/>
              </a:rPr>
              <a:t>              arrow…. by day</a:t>
            </a:r>
            <a:endParaRPr b="1" i="1" sz="2500">
              <a:solidFill>
                <a:srgbClr val="13302B"/>
              </a:solidFill>
              <a:latin typeface="Times New Roman"/>
              <a:ea typeface="Times New Roman"/>
              <a:cs typeface="Times New Roman"/>
              <a:sym typeface="Times New Roman"/>
            </a:endParaRPr>
          </a:p>
        </p:txBody>
      </p:sp>
      <p:sp>
        <p:nvSpPr>
          <p:cNvPr id="116" name="Google Shape;116;p3"/>
          <p:cNvSpPr txBox="1"/>
          <p:nvPr/>
        </p:nvSpPr>
        <p:spPr>
          <a:xfrm>
            <a:off x="1572000" y="4428325"/>
            <a:ext cx="4295400" cy="569400"/>
          </a:xfrm>
          <a:prstGeom prst="rect">
            <a:avLst/>
          </a:prstGeom>
          <a:noFill/>
          <a:ln>
            <a:noFill/>
          </a:ln>
        </p:spPr>
        <p:txBody>
          <a:bodyPr anchorCtr="0" anchor="t" bIns="91425" lIns="91425" spcFirstLastPara="1" rIns="91425" wrap="square" tIns="91425">
            <a:spAutoFit/>
          </a:bodyPr>
          <a:lstStyle/>
          <a:p>
            <a:pPr indent="0" lvl="0" marL="0" rtl="0" algn="l">
              <a:lnSpc>
                <a:spcPct val="112000"/>
              </a:lnSpc>
              <a:spcBef>
                <a:spcPts val="0"/>
              </a:spcBef>
              <a:spcAft>
                <a:spcPts val="1000"/>
              </a:spcAft>
              <a:buNone/>
            </a:pPr>
            <a:r>
              <a:rPr b="1" i="1" lang="en-US" sz="2500">
                <a:solidFill>
                  <a:srgbClr val="13302B"/>
                </a:solidFill>
                <a:latin typeface="Times New Roman"/>
                <a:ea typeface="Times New Roman"/>
                <a:cs typeface="Times New Roman"/>
                <a:sym typeface="Times New Roman"/>
              </a:rPr>
              <a:t>Verse 2: Refug</a:t>
            </a:r>
            <a:r>
              <a:rPr b="1" i="1" lang="en-US" sz="2500">
                <a:solidFill>
                  <a:srgbClr val="13302B"/>
                </a:solidFill>
                <a:latin typeface="Times New Roman"/>
                <a:ea typeface="Times New Roman"/>
                <a:cs typeface="Times New Roman"/>
                <a:sym typeface="Times New Roman"/>
              </a:rPr>
              <a:t>e….  </a:t>
            </a:r>
            <a:r>
              <a:rPr b="1" i="1" lang="en-US" sz="2500">
                <a:solidFill>
                  <a:srgbClr val="13302B"/>
                </a:solidFill>
                <a:latin typeface="Times New Roman"/>
                <a:ea typeface="Times New Roman"/>
                <a:cs typeface="Times New Roman"/>
                <a:sym typeface="Times New Roman"/>
              </a:rPr>
              <a:t>Fortress</a:t>
            </a:r>
            <a:endParaRPr b="1" i="1" sz="2500">
              <a:solidFill>
                <a:srgbClr val="13302B"/>
              </a:solidFill>
              <a:latin typeface="Times New Roman"/>
              <a:ea typeface="Times New Roman"/>
              <a:cs typeface="Times New Roman"/>
              <a:sym typeface="Times New Roman"/>
            </a:endParaRPr>
          </a:p>
        </p:txBody>
      </p:sp>
      <p:sp>
        <p:nvSpPr>
          <p:cNvPr id="117" name="Google Shape;117;p3"/>
          <p:cNvSpPr txBox="1"/>
          <p:nvPr/>
        </p:nvSpPr>
        <p:spPr>
          <a:xfrm>
            <a:off x="1572000" y="4942675"/>
            <a:ext cx="4295400" cy="569400"/>
          </a:xfrm>
          <a:prstGeom prst="rect">
            <a:avLst/>
          </a:prstGeom>
          <a:noFill/>
          <a:ln>
            <a:noFill/>
          </a:ln>
        </p:spPr>
        <p:txBody>
          <a:bodyPr anchorCtr="0" anchor="t" bIns="91425" lIns="91425" spcFirstLastPara="1" rIns="91425" wrap="square" tIns="91425">
            <a:spAutoFit/>
          </a:bodyPr>
          <a:lstStyle/>
          <a:p>
            <a:pPr indent="0" lvl="0" marL="0" rtl="0" algn="l">
              <a:lnSpc>
                <a:spcPct val="112000"/>
              </a:lnSpc>
              <a:spcBef>
                <a:spcPts val="0"/>
              </a:spcBef>
              <a:spcAft>
                <a:spcPts val="0"/>
              </a:spcAft>
              <a:buNone/>
            </a:pPr>
            <a:r>
              <a:rPr b="1" i="1" lang="en-US" sz="2500">
                <a:solidFill>
                  <a:srgbClr val="13302B"/>
                </a:solidFill>
                <a:latin typeface="Times New Roman"/>
                <a:ea typeface="Times New Roman"/>
                <a:cs typeface="Times New Roman"/>
                <a:sym typeface="Times New Roman"/>
              </a:rPr>
              <a:t>V</a:t>
            </a:r>
            <a:r>
              <a:rPr b="1" i="1" lang="en-US" sz="2500">
                <a:solidFill>
                  <a:srgbClr val="13302B"/>
                </a:solidFill>
                <a:latin typeface="Times New Roman"/>
                <a:ea typeface="Times New Roman"/>
                <a:cs typeface="Times New Roman"/>
                <a:sym typeface="Times New Roman"/>
              </a:rPr>
              <a:t>erse 4: Refuge….  Shield</a:t>
            </a:r>
            <a:endParaRPr b="1" i="1" sz="2500">
              <a:solidFill>
                <a:srgbClr val="13302B"/>
              </a:solidFill>
              <a:latin typeface="Times New Roman"/>
              <a:ea typeface="Times New Roman"/>
              <a:cs typeface="Times New Roman"/>
              <a:sym typeface="Times New Roman"/>
            </a:endParaRPr>
          </a:p>
        </p:txBody>
      </p:sp>
      <p:sp>
        <p:nvSpPr>
          <p:cNvPr id="118" name="Google Shape;118;p3"/>
          <p:cNvSpPr txBox="1"/>
          <p:nvPr/>
        </p:nvSpPr>
        <p:spPr>
          <a:xfrm>
            <a:off x="6376000" y="3730000"/>
            <a:ext cx="4524000" cy="569400"/>
          </a:xfrm>
          <a:prstGeom prst="rect">
            <a:avLst/>
          </a:prstGeom>
          <a:noFill/>
          <a:ln>
            <a:noFill/>
          </a:ln>
        </p:spPr>
        <p:txBody>
          <a:bodyPr anchorCtr="0" anchor="t" bIns="91425" lIns="91425" spcFirstLastPara="1" rIns="91425" wrap="square" tIns="91425">
            <a:spAutoFit/>
          </a:bodyPr>
          <a:lstStyle/>
          <a:p>
            <a:pPr indent="0" lvl="0" marL="0" rtl="0" algn="l">
              <a:lnSpc>
                <a:spcPct val="112000"/>
              </a:lnSpc>
              <a:spcBef>
                <a:spcPts val="0"/>
              </a:spcBef>
              <a:spcAft>
                <a:spcPts val="1000"/>
              </a:spcAft>
              <a:buNone/>
            </a:pPr>
            <a:r>
              <a:rPr b="1" i="1" lang="en-US" sz="2500">
                <a:solidFill>
                  <a:srgbClr val="13302B"/>
                </a:solidFill>
                <a:latin typeface="Times New Roman"/>
                <a:ea typeface="Times New Roman"/>
                <a:cs typeface="Times New Roman"/>
                <a:sym typeface="Times New Roman"/>
              </a:rPr>
              <a:t>Verse 9: Refuge</a:t>
            </a:r>
            <a:endParaRPr b="1" i="1" sz="2500">
              <a:solidFill>
                <a:srgbClr val="13302B"/>
              </a:solidFill>
              <a:latin typeface="Times New Roman"/>
              <a:ea typeface="Times New Roman"/>
              <a:cs typeface="Times New Roman"/>
              <a:sym typeface="Times New Roman"/>
            </a:endParaRPr>
          </a:p>
        </p:txBody>
      </p:sp>
      <p:sp>
        <p:nvSpPr>
          <p:cNvPr id="119" name="Google Shape;119;p3"/>
          <p:cNvSpPr txBox="1"/>
          <p:nvPr/>
        </p:nvSpPr>
        <p:spPr>
          <a:xfrm>
            <a:off x="6376000" y="2125200"/>
            <a:ext cx="4524000" cy="1000500"/>
          </a:xfrm>
          <a:prstGeom prst="rect">
            <a:avLst/>
          </a:prstGeom>
          <a:noFill/>
          <a:ln>
            <a:noFill/>
          </a:ln>
        </p:spPr>
        <p:txBody>
          <a:bodyPr anchorCtr="0" anchor="t" bIns="91425" lIns="91425" spcFirstLastPara="1" rIns="91425" wrap="square" tIns="91425">
            <a:spAutoFit/>
          </a:bodyPr>
          <a:lstStyle/>
          <a:p>
            <a:pPr indent="0" lvl="0" marL="0" rtl="0" algn="l">
              <a:lnSpc>
                <a:spcPct val="112000"/>
              </a:lnSpc>
              <a:spcBef>
                <a:spcPts val="1000"/>
              </a:spcBef>
              <a:spcAft>
                <a:spcPts val="0"/>
              </a:spcAft>
              <a:buNone/>
            </a:pPr>
            <a:r>
              <a:rPr b="1" i="1" lang="en-US" sz="2500">
                <a:solidFill>
                  <a:srgbClr val="13302B"/>
                </a:solidFill>
                <a:latin typeface="Times New Roman"/>
                <a:ea typeface="Times New Roman"/>
                <a:cs typeface="Times New Roman"/>
                <a:sym typeface="Times New Roman"/>
              </a:rPr>
              <a:t>Verse 6: Pestilence…. </a:t>
            </a:r>
            <a:endParaRPr b="1" i="1" sz="2500">
              <a:solidFill>
                <a:srgbClr val="13302B"/>
              </a:solidFill>
              <a:latin typeface="Times New Roman"/>
              <a:ea typeface="Times New Roman"/>
              <a:cs typeface="Times New Roman"/>
              <a:sym typeface="Times New Roman"/>
            </a:endParaRPr>
          </a:p>
          <a:p>
            <a:pPr indent="0" lvl="0" marL="0" rtl="0" algn="l">
              <a:lnSpc>
                <a:spcPct val="112000"/>
              </a:lnSpc>
              <a:spcBef>
                <a:spcPts val="0"/>
              </a:spcBef>
              <a:spcAft>
                <a:spcPts val="1000"/>
              </a:spcAft>
              <a:buNone/>
            </a:pPr>
            <a:r>
              <a:rPr b="1" i="1" lang="en-US" sz="2500">
                <a:solidFill>
                  <a:srgbClr val="13302B"/>
                </a:solidFill>
                <a:latin typeface="Times New Roman"/>
                <a:ea typeface="Times New Roman"/>
                <a:cs typeface="Times New Roman"/>
                <a:sym typeface="Times New Roman"/>
              </a:rPr>
              <a:t>              Destruction</a:t>
            </a:r>
            <a:endParaRPr b="1" i="1" sz="2500">
              <a:solidFill>
                <a:srgbClr val="13302B"/>
              </a:solidFill>
              <a:latin typeface="Times New Roman"/>
              <a:ea typeface="Times New Roman"/>
              <a:cs typeface="Times New Roman"/>
              <a:sym typeface="Times New Roman"/>
            </a:endParaRPr>
          </a:p>
        </p:txBody>
      </p:sp>
      <p:sp>
        <p:nvSpPr>
          <p:cNvPr id="120" name="Google Shape;120;p3"/>
          <p:cNvSpPr txBox="1"/>
          <p:nvPr/>
        </p:nvSpPr>
        <p:spPr>
          <a:xfrm>
            <a:off x="6376000" y="3103600"/>
            <a:ext cx="4524000" cy="569400"/>
          </a:xfrm>
          <a:prstGeom prst="rect">
            <a:avLst/>
          </a:prstGeom>
          <a:noFill/>
          <a:ln>
            <a:noFill/>
          </a:ln>
        </p:spPr>
        <p:txBody>
          <a:bodyPr anchorCtr="0" anchor="t" bIns="91425" lIns="91425" spcFirstLastPara="1" rIns="91425" wrap="square" tIns="91425">
            <a:spAutoFit/>
          </a:bodyPr>
          <a:lstStyle/>
          <a:p>
            <a:pPr indent="0" lvl="0" marL="0" rtl="0" algn="l">
              <a:lnSpc>
                <a:spcPct val="112000"/>
              </a:lnSpc>
              <a:spcBef>
                <a:spcPts val="0"/>
              </a:spcBef>
              <a:spcAft>
                <a:spcPts val="1000"/>
              </a:spcAft>
              <a:buNone/>
            </a:pPr>
            <a:r>
              <a:rPr b="1" i="1" lang="en-US" sz="2500">
                <a:solidFill>
                  <a:srgbClr val="13302B"/>
                </a:solidFill>
                <a:latin typeface="Times New Roman"/>
                <a:ea typeface="Times New Roman"/>
                <a:cs typeface="Times New Roman"/>
                <a:sym typeface="Times New Roman"/>
              </a:rPr>
              <a:t>Verse 7: A thousand may fall</a:t>
            </a:r>
            <a:endParaRPr b="1" i="1" sz="2500">
              <a:solidFill>
                <a:srgbClr val="13302B"/>
              </a:solidFill>
              <a:latin typeface="Times New Roman"/>
              <a:ea typeface="Times New Roman"/>
              <a:cs typeface="Times New Roman"/>
              <a:sym typeface="Times New Roman"/>
            </a:endParaRPr>
          </a:p>
        </p:txBody>
      </p:sp>
      <p:sp>
        <p:nvSpPr>
          <p:cNvPr id="121" name="Google Shape;121;p3"/>
          <p:cNvSpPr txBox="1"/>
          <p:nvPr/>
        </p:nvSpPr>
        <p:spPr>
          <a:xfrm>
            <a:off x="6376000" y="4903700"/>
            <a:ext cx="4524000" cy="569400"/>
          </a:xfrm>
          <a:prstGeom prst="rect">
            <a:avLst/>
          </a:prstGeom>
          <a:noFill/>
          <a:ln>
            <a:noFill/>
          </a:ln>
        </p:spPr>
        <p:txBody>
          <a:bodyPr anchorCtr="0" anchor="t" bIns="91425" lIns="91425" spcFirstLastPara="1" rIns="91425" wrap="square" tIns="91425">
            <a:spAutoFit/>
          </a:bodyPr>
          <a:lstStyle/>
          <a:p>
            <a:pPr indent="0" lvl="0" marL="0" rtl="0" algn="l">
              <a:lnSpc>
                <a:spcPct val="112000"/>
              </a:lnSpc>
              <a:spcBef>
                <a:spcPts val="0"/>
              </a:spcBef>
              <a:spcAft>
                <a:spcPts val="0"/>
              </a:spcAft>
              <a:buNone/>
            </a:pPr>
            <a:r>
              <a:rPr b="1" i="1" lang="en-US" sz="2500">
                <a:solidFill>
                  <a:srgbClr val="13302B"/>
                </a:solidFill>
                <a:latin typeface="Times New Roman"/>
                <a:ea typeface="Times New Roman"/>
                <a:cs typeface="Times New Roman"/>
                <a:sym typeface="Times New Roman"/>
              </a:rPr>
              <a:t>Verse 15: Rescue</a:t>
            </a:r>
            <a:endParaRPr b="1" i="1" sz="2500">
              <a:solidFill>
                <a:srgbClr val="13302B"/>
              </a:solidFill>
              <a:latin typeface="Times New Roman"/>
              <a:ea typeface="Times New Roman"/>
              <a:cs typeface="Times New Roman"/>
              <a:sym typeface="Times New Roman"/>
            </a:endParaRPr>
          </a:p>
        </p:txBody>
      </p:sp>
      <p:sp>
        <p:nvSpPr>
          <p:cNvPr id="122" name="Google Shape;122;p3"/>
          <p:cNvSpPr txBox="1"/>
          <p:nvPr/>
        </p:nvSpPr>
        <p:spPr>
          <a:xfrm>
            <a:off x="6376000" y="4356400"/>
            <a:ext cx="4524000" cy="569400"/>
          </a:xfrm>
          <a:prstGeom prst="rect">
            <a:avLst/>
          </a:prstGeom>
          <a:noFill/>
          <a:ln>
            <a:noFill/>
          </a:ln>
        </p:spPr>
        <p:txBody>
          <a:bodyPr anchorCtr="0" anchor="t" bIns="91425" lIns="91425" spcFirstLastPara="1" rIns="91425" wrap="square" tIns="91425">
            <a:spAutoFit/>
          </a:bodyPr>
          <a:lstStyle/>
          <a:p>
            <a:pPr indent="0" lvl="0" marL="0" rtl="0" algn="l">
              <a:lnSpc>
                <a:spcPct val="112000"/>
              </a:lnSpc>
              <a:spcBef>
                <a:spcPts val="0"/>
              </a:spcBef>
              <a:spcAft>
                <a:spcPts val="1000"/>
              </a:spcAft>
              <a:buNone/>
            </a:pPr>
            <a:r>
              <a:rPr b="1" i="1" lang="en-US" sz="2500">
                <a:solidFill>
                  <a:srgbClr val="13302B"/>
                </a:solidFill>
                <a:latin typeface="Times New Roman"/>
                <a:ea typeface="Times New Roman"/>
                <a:cs typeface="Times New Roman"/>
                <a:sym typeface="Times New Roman"/>
              </a:rPr>
              <a:t>Verse 11: Guard</a:t>
            </a:r>
            <a:endParaRPr b="1" i="1" sz="2500">
              <a:solidFill>
                <a:srgbClr val="13302B"/>
              </a:solidFill>
              <a:latin typeface="Times New Roman"/>
              <a:ea typeface="Times New Roman"/>
              <a:cs typeface="Times New Roman"/>
              <a:sym typeface="Times New Roman"/>
            </a:endParaRPr>
          </a:p>
        </p:txBody>
      </p:sp>
    </p:spTree>
  </p:cSld>
  <p:clrMapOvr>
    <a:masterClrMapping/>
  </p:clrMapOvr>
  <p:transition spd="med">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DEF"/>
        </a:solidFill>
      </p:bgPr>
    </p:bg>
    <p:spTree>
      <p:nvGrpSpPr>
        <p:cNvPr id="126" name="Shape 126"/>
        <p:cNvGrpSpPr/>
        <p:nvPr/>
      </p:nvGrpSpPr>
      <p:grpSpPr>
        <a:xfrm>
          <a:off x="0" y="0"/>
          <a:ext cx="0" cy="0"/>
          <a:chOff x="0" y="0"/>
          <a:chExt cx="0" cy="0"/>
        </a:xfrm>
      </p:grpSpPr>
      <p:pic>
        <p:nvPicPr>
          <p:cNvPr id="127" name="Google Shape;127;h4703b23ee289125b_0_49"/>
          <p:cNvPicPr preferRelativeResize="0"/>
          <p:nvPr/>
        </p:nvPicPr>
        <p:blipFill rotWithShape="1">
          <a:blip r:embed="rId3">
            <a:alphaModFix/>
          </a:blip>
          <a:srcRect b="6436" l="4053" r="4035" t="5163"/>
          <a:stretch/>
        </p:blipFill>
        <p:spPr>
          <a:xfrm>
            <a:off x="0" y="258399"/>
            <a:ext cx="12191676" cy="6599600"/>
          </a:xfrm>
          <a:prstGeom prst="rect">
            <a:avLst/>
          </a:prstGeom>
          <a:noFill/>
          <a:ln>
            <a:noFill/>
          </a:ln>
        </p:spPr>
      </p:pic>
      <p:sp>
        <p:nvSpPr>
          <p:cNvPr id="128" name="Google Shape;128;h4703b23ee289125b_0_49"/>
          <p:cNvSpPr/>
          <p:nvPr/>
        </p:nvSpPr>
        <p:spPr>
          <a:xfrm>
            <a:off x="0" y="0"/>
            <a:ext cx="12191700" cy="109800"/>
          </a:xfrm>
          <a:prstGeom prst="rect">
            <a:avLst/>
          </a:prstGeom>
          <a:solidFill>
            <a:srgbClr val="008D8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9" name="Google Shape;129;h4703b23ee289125b_0_49"/>
          <p:cNvSpPr/>
          <p:nvPr/>
        </p:nvSpPr>
        <p:spPr>
          <a:xfrm>
            <a:off x="0" y="109728"/>
            <a:ext cx="12191700" cy="36600"/>
          </a:xfrm>
          <a:prstGeom prst="rect">
            <a:avLst/>
          </a:prstGeom>
          <a:solidFill>
            <a:srgbClr val="C9A22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mid-atlantic-region-logo.png" id="130" name="Google Shape;130;h4703b23ee289125b_0_49"/>
          <p:cNvPicPr preferRelativeResize="0"/>
          <p:nvPr/>
        </p:nvPicPr>
        <p:blipFill rotWithShape="1">
          <a:blip r:embed="rId4">
            <a:alphaModFix/>
          </a:blip>
          <a:srcRect b="0" l="0" r="0" t="0"/>
          <a:stretch/>
        </p:blipFill>
        <p:spPr>
          <a:xfrm>
            <a:off x="11140135" y="5852160"/>
            <a:ext cx="822960" cy="822960"/>
          </a:xfrm>
          <a:prstGeom prst="rect">
            <a:avLst/>
          </a:prstGeom>
          <a:noFill/>
          <a:ln>
            <a:noFill/>
          </a:ln>
        </p:spPr>
      </p:pic>
      <p:sp>
        <p:nvSpPr>
          <p:cNvPr id="131" name="Google Shape;131;h4703b23ee289125b_0_49"/>
          <p:cNvSpPr txBox="1"/>
          <p:nvPr/>
        </p:nvSpPr>
        <p:spPr>
          <a:xfrm>
            <a:off x="1572000" y="878500"/>
            <a:ext cx="4524000" cy="4756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US" sz="3300">
                <a:solidFill>
                  <a:srgbClr val="13302B"/>
                </a:solidFill>
                <a:latin typeface="Caveat SemiBold"/>
                <a:ea typeface="Caveat SemiBold"/>
                <a:cs typeface="Caveat SemiBold"/>
                <a:sym typeface="Caveat SemiBold"/>
              </a:rPr>
              <a:t>This is a song for battle in that it conveys an atmosphere of daily, oppressive enemy attacks. Who is the enemy? Is it Israel’s national foes? No. Is it a human being that is opposing the author? </a:t>
            </a:r>
            <a:endParaRPr sz="3300">
              <a:solidFill>
                <a:srgbClr val="13302B"/>
              </a:solidFill>
              <a:latin typeface="Caveat SemiBold"/>
              <a:ea typeface="Caveat SemiBold"/>
              <a:cs typeface="Caveat SemiBold"/>
              <a:sym typeface="Caveat SemiBold"/>
            </a:endParaRPr>
          </a:p>
          <a:p>
            <a:pPr indent="0" lvl="0" marL="0" rtl="0" algn="l">
              <a:lnSpc>
                <a:spcPct val="100000"/>
              </a:lnSpc>
              <a:spcBef>
                <a:spcPts val="0"/>
              </a:spcBef>
              <a:spcAft>
                <a:spcPts val="0"/>
              </a:spcAft>
              <a:buNone/>
            </a:pPr>
            <a:r>
              <a:rPr lang="en-US" sz="3300">
                <a:solidFill>
                  <a:srgbClr val="13302B"/>
                </a:solidFill>
                <a:latin typeface="Caveat SemiBold"/>
                <a:ea typeface="Caveat SemiBold"/>
                <a:cs typeface="Caveat SemiBold"/>
                <a:sym typeface="Caveat SemiBold"/>
              </a:rPr>
              <a:t>I don’t think so. </a:t>
            </a:r>
            <a:endParaRPr sz="3300">
              <a:solidFill>
                <a:srgbClr val="13302B"/>
              </a:solidFill>
              <a:latin typeface="Caveat SemiBold"/>
              <a:ea typeface="Caveat SemiBold"/>
              <a:cs typeface="Caveat SemiBold"/>
              <a:sym typeface="Caveat SemiBold"/>
            </a:endParaRPr>
          </a:p>
        </p:txBody>
      </p:sp>
      <p:sp>
        <p:nvSpPr>
          <p:cNvPr id="132" name="Google Shape;132;h4703b23ee289125b_0_49"/>
          <p:cNvSpPr txBox="1"/>
          <p:nvPr/>
        </p:nvSpPr>
        <p:spPr>
          <a:xfrm>
            <a:off x="6376000" y="3730000"/>
            <a:ext cx="4524000" cy="569400"/>
          </a:xfrm>
          <a:prstGeom prst="rect">
            <a:avLst/>
          </a:prstGeom>
          <a:noFill/>
          <a:ln>
            <a:noFill/>
          </a:ln>
        </p:spPr>
        <p:txBody>
          <a:bodyPr anchorCtr="0" anchor="t" bIns="91425" lIns="91425" spcFirstLastPara="1" rIns="91425" wrap="square" tIns="91425">
            <a:spAutoFit/>
          </a:bodyPr>
          <a:lstStyle/>
          <a:p>
            <a:pPr indent="0" lvl="0" marL="0" rtl="0" algn="l">
              <a:lnSpc>
                <a:spcPct val="112000"/>
              </a:lnSpc>
              <a:spcBef>
                <a:spcPts val="0"/>
              </a:spcBef>
              <a:spcAft>
                <a:spcPts val="1000"/>
              </a:spcAft>
              <a:buNone/>
            </a:pPr>
            <a:r>
              <a:rPr b="1" i="1" lang="en-US" sz="2500">
                <a:solidFill>
                  <a:srgbClr val="13302B"/>
                </a:solidFill>
                <a:latin typeface="Times New Roman"/>
                <a:ea typeface="Times New Roman"/>
                <a:cs typeface="Times New Roman"/>
                <a:sym typeface="Times New Roman"/>
              </a:rPr>
              <a:t>Verse 3:   The Trapper</a:t>
            </a:r>
            <a:endParaRPr b="1" i="1" sz="2500">
              <a:solidFill>
                <a:srgbClr val="13302B"/>
              </a:solidFill>
              <a:latin typeface="Times New Roman"/>
              <a:ea typeface="Times New Roman"/>
              <a:cs typeface="Times New Roman"/>
              <a:sym typeface="Times New Roman"/>
            </a:endParaRPr>
          </a:p>
        </p:txBody>
      </p:sp>
      <p:sp>
        <p:nvSpPr>
          <p:cNvPr id="133" name="Google Shape;133;h4703b23ee289125b_0_49"/>
          <p:cNvSpPr txBox="1"/>
          <p:nvPr/>
        </p:nvSpPr>
        <p:spPr>
          <a:xfrm>
            <a:off x="6376000" y="4903700"/>
            <a:ext cx="4524000" cy="569400"/>
          </a:xfrm>
          <a:prstGeom prst="rect">
            <a:avLst/>
          </a:prstGeom>
          <a:noFill/>
          <a:ln>
            <a:noFill/>
          </a:ln>
        </p:spPr>
        <p:txBody>
          <a:bodyPr anchorCtr="0" anchor="t" bIns="91425" lIns="91425" spcFirstLastPara="1" rIns="91425" wrap="square" tIns="91425">
            <a:spAutoFit/>
          </a:bodyPr>
          <a:lstStyle/>
          <a:p>
            <a:pPr indent="0" lvl="0" marL="0" rtl="0" algn="l">
              <a:lnSpc>
                <a:spcPct val="112000"/>
              </a:lnSpc>
              <a:spcBef>
                <a:spcPts val="0"/>
              </a:spcBef>
              <a:spcAft>
                <a:spcPts val="0"/>
              </a:spcAft>
              <a:buNone/>
            </a:pPr>
            <a:r>
              <a:rPr b="1" i="1" lang="en-US" sz="2500">
                <a:solidFill>
                  <a:srgbClr val="13302B"/>
                </a:solidFill>
                <a:latin typeface="Times New Roman"/>
                <a:ea typeface="Times New Roman"/>
                <a:cs typeface="Times New Roman"/>
                <a:sym typeface="Times New Roman"/>
              </a:rPr>
              <a:t>Verse 10: Evil</a:t>
            </a:r>
            <a:endParaRPr b="1" i="1" sz="2500">
              <a:solidFill>
                <a:srgbClr val="13302B"/>
              </a:solidFill>
              <a:latin typeface="Times New Roman"/>
              <a:ea typeface="Times New Roman"/>
              <a:cs typeface="Times New Roman"/>
              <a:sym typeface="Times New Roman"/>
            </a:endParaRPr>
          </a:p>
        </p:txBody>
      </p:sp>
      <p:sp>
        <p:nvSpPr>
          <p:cNvPr id="134" name="Google Shape;134;h4703b23ee289125b_0_49"/>
          <p:cNvSpPr txBox="1"/>
          <p:nvPr/>
        </p:nvSpPr>
        <p:spPr>
          <a:xfrm>
            <a:off x="6376000" y="4356400"/>
            <a:ext cx="4524000" cy="569400"/>
          </a:xfrm>
          <a:prstGeom prst="rect">
            <a:avLst/>
          </a:prstGeom>
          <a:noFill/>
          <a:ln>
            <a:noFill/>
          </a:ln>
        </p:spPr>
        <p:txBody>
          <a:bodyPr anchorCtr="0" anchor="t" bIns="91425" lIns="91425" spcFirstLastPara="1" rIns="91425" wrap="square" tIns="91425">
            <a:spAutoFit/>
          </a:bodyPr>
          <a:lstStyle/>
          <a:p>
            <a:pPr indent="0" lvl="0" marL="0" rtl="0" algn="l">
              <a:lnSpc>
                <a:spcPct val="112000"/>
              </a:lnSpc>
              <a:spcBef>
                <a:spcPts val="0"/>
              </a:spcBef>
              <a:spcAft>
                <a:spcPts val="1000"/>
              </a:spcAft>
              <a:buNone/>
            </a:pPr>
            <a:r>
              <a:rPr b="1" i="1" lang="en-US" sz="2500">
                <a:solidFill>
                  <a:srgbClr val="13302B"/>
                </a:solidFill>
                <a:latin typeface="Times New Roman"/>
                <a:ea typeface="Times New Roman"/>
                <a:cs typeface="Times New Roman"/>
                <a:sym typeface="Times New Roman"/>
              </a:rPr>
              <a:t>Verse 8:   The Wicked</a:t>
            </a:r>
            <a:endParaRPr b="1" i="1" sz="2500">
              <a:solidFill>
                <a:srgbClr val="13302B"/>
              </a:solidFill>
              <a:latin typeface="Times New Roman"/>
              <a:ea typeface="Times New Roman"/>
              <a:cs typeface="Times New Roman"/>
              <a:sym typeface="Times New Roman"/>
            </a:endParaRPr>
          </a:p>
        </p:txBody>
      </p:sp>
      <p:sp>
        <p:nvSpPr>
          <p:cNvPr id="135" name="Google Shape;135;h4703b23ee289125b_0_49"/>
          <p:cNvSpPr txBox="1"/>
          <p:nvPr/>
        </p:nvSpPr>
        <p:spPr>
          <a:xfrm>
            <a:off x="6277350" y="1144600"/>
            <a:ext cx="4524000" cy="2724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US" sz="3300">
                <a:solidFill>
                  <a:srgbClr val="13302B"/>
                </a:solidFill>
                <a:latin typeface="Caveat SemiBold"/>
                <a:ea typeface="Caveat SemiBold"/>
                <a:cs typeface="Caveat SemiBold"/>
                <a:sym typeface="Caveat SemiBold"/>
              </a:rPr>
              <a:t>I</a:t>
            </a:r>
            <a:r>
              <a:rPr lang="en-US" sz="3300">
                <a:solidFill>
                  <a:srgbClr val="13302B"/>
                </a:solidFill>
                <a:latin typeface="Caveat SemiBold"/>
                <a:ea typeface="Caveat SemiBold"/>
                <a:cs typeface="Caveat SemiBold"/>
                <a:sym typeface="Caveat SemiBold"/>
              </a:rPr>
              <a:t>s it an actual, visible war on a bloody battlefield? </a:t>
            </a:r>
            <a:br>
              <a:rPr lang="en-US" sz="3300">
                <a:solidFill>
                  <a:srgbClr val="13302B"/>
                </a:solidFill>
                <a:latin typeface="Caveat SemiBold"/>
                <a:ea typeface="Caveat SemiBold"/>
                <a:cs typeface="Caveat SemiBold"/>
                <a:sym typeface="Caveat SemiBold"/>
              </a:rPr>
            </a:br>
            <a:r>
              <a:rPr lang="en-US" sz="3300">
                <a:solidFill>
                  <a:srgbClr val="13302B"/>
                </a:solidFill>
                <a:latin typeface="Caveat SemiBold"/>
                <a:ea typeface="Caveat SemiBold"/>
                <a:cs typeface="Caveat SemiBold"/>
                <a:sym typeface="Caveat SemiBold"/>
              </a:rPr>
              <a:t>No, I doubt it. </a:t>
            </a:r>
            <a:br>
              <a:rPr lang="en-US" sz="3300">
                <a:solidFill>
                  <a:srgbClr val="13302B"/>
                </a:solidFill>
                <a:latin typeface="Caveat SemiBold"/>
                <a:ea typeface="Caveat SemiBold"/>
                <a:cs typeface="Caveat SemiBold"/>
                <a:sym typeface="Caveat SemiBold"/>
              </a:rPr>
            </a:br>
            <a:r>
              <a:rPr lang="en-US" sz="3300">
                <a:solidFill>
                  <a:srgbClr val="13302B"/>
                </a:solidFill>
                <a:latin typeface="Caveat SemiBold"/>
                <a:ea typeface="Caveat SemiBold"/>
                <a:cs typeface="Caveat SemiBold"/>
                <a:sym typeface="Caveat SemiBold"/>
              </a:rPr>
              <a:t>Look at several verses as we identify the enemy:</a:t>
            </a:r>
            <a:endParaRPr sz="3300">
              <a:solidFill>
                <a:srgbClr val="13302B"/>
              </a:solidFill>
              <a:latin typeface="Caveat SemiBold"/>
              <a:ea typeface="Caveat SemiBold"/>
              <a:cs typeface="Caveat SemiBold"/>
              <a:sym typeface="Caveat SemiBold"/>
            </a:endParaRPr>
          </a:p>
        </p:txBody>
      </p:sp>
    </p:spTree>
  </p:cSld>
  <p:clrMapOvr>
    <a:masterClrMapping/>
  </p:clrMapOvr>
  <p:transition spd="med">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DEF"/>
        </a:solidFill>
      </p:bgPr>
    </p:bg>
    <p:spTree>
      <p:nvGrpSpPr>
        <p:cNvPr id="139" name="Shape 139"/>
        <p:cNvGrpSpPr/>
        <p:nvPr/>
      </p:nvGrpSpPr>
      <p:grpSpPr>
        <a:xfrm>
          <a:off x="0" y="0"/>
          <a:ext cx="0" cy="0"/>
          <a:chOff x="0" y="0"/>
          <a:chExt cx="0" cy="0"/>
        </a:xfrm>
      </p:grpSpPr>
      <p:pic>
        <p:nvPicPr>
          <p:cNvPr id="140" name="Google Shape;140;p6"/>
          <p:cNvPicPr preferRelativeResize="0"/>
          <p:nvPr/>
        </p:nvPicPr>
        <p:blipFill rotWithShape="1">
          <a:blip r:embed="rId3">
            <a:alphaModFix/>
          </a:blip>
          <a:srcRect b="0" l="10" r="20" t="0"/>
          <a:stretch/>
        </p:blipFill>
        <p:spPr>
          <a:xfrm>
            <a:off x="1764" y="0"/>
            <a:ext cx="12185523" cy="6856327"/>
          </a:xfrm>
          <a:prstGeom prst="rect">
            <a:avLst/>
          </a:prstGeom>
          <a:noFill/>
          <a:ln cap="flat" cmpd="sng" w="9525">
            <a:solidFill>
              <a:srgbClr val="FFFFFF"/>
            </a:solidFill>
            <a:prstDash val="solid"/>
            <a:round/>
            <a:headEnd len="sm" w="sm" type="none"/>
            <a:tailEnd len="sm" w="sm" type="none"/>
          </a:ln>
          <a:effectLst>
            <a:outerShdw blurRad="57150" rotWithShape="0" algn="bl" dir="5400000" dist="19050">
              <a:srgbClr val="000000">
                <a:alpha val="50000"/>
              </a:srgbClr>
            </a:outerShdw>
            <a:reflection blurRad="0" dir="5400000" dist="828675" endA="0" endPos="48000" fadeDir="5400012" kx="0" rotWithShape="0" algn="bl" stPos="0" sy="-100000" ky="0"/>
          </a:effectLst>
        </p:spPr>
      </p:pic>
      <p:sp>
        <p:nvSpPr>
          <p:cNvPr id="141" name="Google Shape;141;p6"/>
          <p:cNvSpPr/>
          <p:nvPr/>
        </p:nvSpPr>
        <p:spPr>
          <a:xfrm>
            <a:off x="0" y="0"/>
            <a:ext cx="12191695" cy="109728"/>
          </a:xfrm>
          <a:prstGeom prst="rect">
            <a:avLst/>
          </a:prstGeom>
          <a:solidFill>
            <a:srgbClr val="008D8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2" name="Google Shape;142;p6"/>
          <p:cNvSpPr/>
          <p:nvPr/>
        </p:nvSpPr>
        <p:spPr>
          <a:xfrm>
            <a:off x="0" y="109728"/>
            <a:ext cx="12191695" cy="36576"/>
          </a:xfrm>
          <a:prstGeom prst="rect">
            <a:avLst/>
          </a:prstGeom>
          <a:solidFill>
            <a:srgbClr val="C9A22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3" name="Google Shape;143;p6"/>
          <p:cNvSpPr/>
          <p:nvPr/>
        </p:nvSpPr>
        <p:spPr>
          <a:xfrm>
            <a:off x="1331238" y="539400"/>
            <a:ext cx="9529200" cy="5779200"/>
          </a:xfrm>
          <a:prstGeom prst="roundRect">
            <a:avLst>
              <a:gd fmla="val 16667" name="adj"/>
            </a:avLst>
          </a:prstGeom>
          <a:solidFill>
            <a:srgbClr val="FFFFFF">
              <a:alpha val="53800"/>
            </a:srgbClr>
          </a:solidFill>
          <a:ln cap="flat" cmpd="sng" w="19050">
            <a:solidFill>
              <a:srgbClr val="008D8C"/>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137150" lIns="228600" spcFirstLastPara="1" rIns="228600" wrap="square" tIns="164575">
            <a:noAutofit/>
          </a:bodyPr>
          <a:lstStyle/>
          <a:p>
            <a:pPr indent="0" lvl="0" marL="0" marR="0" rtl="0" algn="l">
              <a:lnSpc>
                <a:spcPct val="112000"/>
              </a:lnSpc>
              <a:spcBef>
                <a:spcPts val="0"/>
              </a:spcBef>
              <a:spcAft>
                <a:spcPts val="0"/>
              </a:spcAft>
              <a:buNone/>
            </a:pPr>
            <a:r>
              <a:rPr lang="en-US" sz="3300">
                <a:solidFill>
                  <a:srgbClr val="13302B"/>
                </a:solidFill>
                <a:latin typeface="Bricolage Grotesque ExtraBold"/>
                <a:ea typeface="Bricolage Grotesque ExtraBold"/>
                <a:cs typeface="Bricolage Grotesque ExtraBold"/>
                <a:sym typeface="Bricolage Grotesque ExtraBold"/>
              </a:rPr>
              <a:t>WHAT IS SPIRITUAL WARFARE: </a:t>
            </a:r>
            <a:endParaRPr sz="3300">
              <a:solidFill>
                <a:srgbClr val="13302B"/>
              </a:solidFill>
              <a:latin typeface="Bricolage Grotesque ExtraBold"/>
              <a:ea typeface="Bricolage Grotesque ExtraBold"/>
              <a:cs typeface="Bricolage Grotesque ExtraBold"/>
              <a:sym typeface="Bricolage Grotesque ExtraBold"/>
            </a:endParaRPr>
          </a:p>
          <a:p>
            <a:pPr indent="0" lvl="0" marL="0" rtl="0" algn="l">
              <a:lnSpc>
                <a:spcPct val="112000"/>
              </a:lnSpc>
              <a:spcBef>
                <a:spcPts val="0"/>
              </a:spcBef>
              <a:spcAft>
                <a:spcPts val="0"/>
              </a:spcAft>
              <a:buNone/>
            </a:pPr>
            <a:r>
              <a:t/>
            </a:r>
            <a:endParaRPr b="1" sz="3300">
              <a:latin typeface="Quicksand"/>
              <a:ea typeface="Quicksand"/>
              <a:cs typeface="Quicksand"/>
              <a:sym typeface="Quicksand"/>
            </a:endParaRPr>
          </a:p>
          <a:p>
            <a:pPr indent="0" lvl="0" marL="0" rtl="0" algn="l">
              <a:lnSpc>
                <a:spcPct val="112000"/>
              </a:lnSpc>
              <a:spcBef>
                <a:spcPts val="1000"/>
              </a:spcBef>
              <a:spcAft>
                <a:spcPts val="0"/>
              </a:spcAft>
              <a:buNone/>
            </a:pPr>
            <a:r>
              <a:t/>
            </a:r>
            <a:endParaRPr b="1" sz="3300">
              <a:latin typeface="Quicksand"/>
              <a:ea typeface="Quicksand"/>
              <a:cs typeface="Quicksand"/>
              <a:sym typeface="Quicksand"/>
            </a:endParaRPr>
          </a:p>
          <a:p>
            <a:pPr indent="0" lvl="0" marL="0" rtl="0" algn="l">
              <a:lnSpc>
                <a:spcPct val="112000"/>
              </a:lnSpc>
              <a:spcBef>
                <a:spcPts val="1000"/>
              </a:spcBef>
              <a:spcAft>
                <a:spcPts val="0"/>
              </a:spcAft>
              <a:buNone/>
            </a:pPr>
            <a:r>
              <a:t/>
            </a:r>
            <a:endParaRPr b="1" sz="3300">
              <a:latin typeface="Quicksand"/>
              <a:ea typeface="Quicksand"/>
              <a:cs typeface="Quicksand"/>
              <a:sym typeface="Quicksand"/>
            </a:endParaRPr>
          </a:p>
          <a:p>
            <a:pPr indent="0" lvl="0" marL="0" rtl="0" algn="l">
              <a:lnSpc>
                <a:spcPct val="112000"/>
              </a:lnSpc>
              <a:spcBef>
                <a:spcPts val="1000"/>
              </a:spcBef>
              <a:spcAft>
                <a:spcPts val="0"/>
              </a:spcAft>
              <a:buNone/>
            </a:pPr>
            <a:r>
              <a:t/>
            </a:r>
            <a:endParaRPr b="1" sz="3300">
              <a:latin typeface="Quicksand"/>
              <a:ea typeface="Quicksand"/>
              <a:cs typeface="Quicksand"/>
              <a:sym typeface="Quicksand"/>
            </a:endParaRPr>
          </a:p>
          <a:p>
            <a:pPr indent="0" lvl="0" marL="0" rtl="0" algn="l">
              <a:lnSpc>
                <a:spcPct val="112000"/>
              </a:lnSpc>
              <a:spcBef>
                <a:spcPts val="1000"/>
              </a:spcBef>
              <a:spcAft>
                <a:spcPts val="0"/>
              </a:spcAft>
              <a:buNone/>
            </a:pPr>
            <a:r>
              <a:t/>
            </a:r>
            <a:endParaRPr b="1" sz="3300">
              <a:latin typeface="Quicksand"/>
              <a:ea typeface="Quicksand"/>
              <a:cs typeface="Quicksand"/>
              <a:sym typeface="Quicksand"/>
            </a:endParaRPr>
          </a:p>
          <a:p>
            <a:pPr indent="0" lvl="0" marL="0" rtl="0" algn="l">
              <a:lnSpc>
                <a:spcPct val="112000"/>
              </a:lnSpc>
              <a:spcBef>
                <a:spcPts val="1000"/>
              </a:spcBef>
              <a:spcAft>
                <a:spcPts val="0"/>
              </a:spcAft>
              <a:buNone/>
            </a:pPr>
            <a:r>
              <a:t/>
            </a:r>
            <a:endParaRPr b="1" sz="3300">
              <a:latin typeface="Quicksand"/>
              <a:ea typeface="Quicksand"/>
              <a:cs typeface="Quicksand"/>
              <a:sym typeface="Quicksand"/>
            </a:endParaRPr>
          </a:p>
          <a:p>
            <a:pPr indent="0" lvl="0" marL="0" rtl="0" algn="l">
              <a:lnSpc>
                <a:spcPct val="112000"/>
              </a:lnSpc>
              <a:spcBef>
                <a:spcPts val="1000"/>
              </a:spcBef>
              <a:spcAft>
                <a:spcPts val="1000"/>
              </a:spcAft>
              <a:buNone/>
            </a:pPr>
            <a:r>
              <a:t/>
            </a:r>
            <a:endParaRPr b="1" sz="3300">
              <a:latin typeface="Quicksand"/>
              <a:ea typeface="Quicksand"/>
              <a:cs typeface="Quicksand"/>
              <a:sym typeface="Quicksand"/>
            </a:endParaRPr>
          </a:p>
        </p:txBody>
      </p:sp>
      <p:sp>
        <p:nvSpPr>
          <p:cNvPr id="144" name="Google Shape;144;p6"/>
          <p:cNvSpPr/>
          <p:nvPr/>
        </p:nvSpPr>
        <p:spPr>
          <a:xfrm>
            <a:off x="1221455" y="1325005"/>
            <a:ext cx="109800" cy="4206300"/>
          </a:xfrm>
          <a:prstGeom prst="rect">
            <a:avLst/>
          </a:prstGeom>
          <a:solidFill>
            <a:srgbClr val="008D8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mid-atlantic-region-logo.png" id="145" name="Google Shape;145;p6"/>
          <p:cNvPicPr preferRelativeResize="0"/>
          <p:nvPr/>
        </p:nvPicPr>
        <p:blipFill rotWithShape="1">
          <a:blip r:embed="rId4">
            <a:alphaModFix/>
          </a:blip>
          <a:srcRect b="0" l="0" r="0" t="0"/>
          <a:stretch/>
        </p:blipFill>
        <p:spPr>
          <a:xfrm>
            <a:off x="11140135" y="5852160"/>
            <a:ext cx="822960" cy="822960"/>
          </a:xfrm>
          <a:prstGeom prst="rect">
            <a:avLst/>
          </a:prstGeom>
          <a:noFill/>
          <a:ln>
            <a:noFill/>
          </a:ln>
        </p:spPr>
      </p:pic>
      <p:sp>
        <p:nvSpPr>
          <p:cNvPr id="146" name="Google Shape;146;p6"/>
          <p:cNvSpPr/>
          <p:nvPr/>
        </p:nvSpPr>
        <p:spPr>
          <a:xfrm>
            <a:off x="1329913" y="538550"/>
            <a:ext cx="9529200" cy="5779200"/>
          </a:xfrm>
          <a:prstGeom prst="roundRect">
            <a:avLst>
              <a:gd fmla="val 16667" name="adj"/>
            </a:avLst>
          </a:prstGeom>
          <a:solidFill>
            <a:srgbClr val="FFFFFF">
              <a:alpha val="0"/>
            </a:srgbClr>
          </a:solidFill>
          <a:ln cap="flat" cmpd="sng" w="1905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marR="0" rtl="0" algn="l">
              <a:lnSpc>
                <a:spcPct val="112000"/>
              </a:lnSpc>
              <a:spcBef>
                <a:spcPts val="0"/>
              </a:spcBef>
              <a:spcAft>
                <a:spcPts val="0"/>
              </a:spcAft>
              <a:buNone/>
            </a:pPr>
            <a:r>
              <a:t/>
            </a:r>
            <a:endParaRPr sz="3300">
              <a:solidFill>
                <a:srgbClr val="13302B"/>
              </a:solidFill>
              <a:latin typeface="Bricolage Grotesque ExtraBold"/>
              <a:ea typeface="Bricolage Grotesque ExtraBold"/>
              <a:cs typeface="Bricolage Grotesque ExtraBold"/>
              <a:sym typeface="Bricolage Grotesque ExtraBold"/>
            </a:endParaRPr>
          </a:p>
          <a:p>
            <a:pPr indent="0" lvl="0" marL="0" rtl="0" algn="just">
              <a:lnSpc>
                <a:spcPct val="112000"/>
              </a:lnSpc>
              <a:spcBef>
                <a:spcPts val="0"/>
              </a:spcBef>
              <a:spcAft>
                <a:spcPts val="0"/>
              </a:spcAft>
              <a:buNone/>
            </a:pPr>
            <a:r>
              <a:rPr b="1" lang="en-US" sz="3300">
                <a:solidFill>
                  <a:srgbClr val="13302B"/>
                </a:solidFill>
                <a:latin typeface="Quicksand"/>
                <a:ea typeface="Quicksand"/>
                <a:cs typeface="Quicksand"/>
                <a:sym typeface="Quicksand"/>
              </a:rPr>
              <a:t>“It is that conflict that is being waged in the invisible spiritual realm that is being manifest in the visible, physical realm.”  </a:t>
            </a:r>
            <a:endParaRPr b="1" sz="3300">
              <a:solidFill>
                <a:srgbClr val="13302B"/>
              </a:solidFill>
              <a:latin typeface="Quicksand"/>
              <a:ea typeface="Quicksand"/>
              <a:cs typeface="Quicksand"/>
              <a:sym typeface="Quicksand"/>
            </a:endParaRPr>
          </a:p>
          <a:p>
            <a:pPr indent="0" lvl="0" marL="0" rtl="0" algn="l">
              <a:lnSpc>
                <a:spcPct val="112000"/>
              </a:lnSpc>
              <a:spcBef>
                <a:spcPts val="0"/>
              </a:spcBef>
              <a:spcAft>
                <a:spcPts val="0"/>
              </a:spcAft>
              <a:buNone/>
            </a:pPr>
            <a:r>
              <a:rPr b="1" lang="en-US" sz="3300">
                <a:solidFill>
                  <a:srgbClr val="13302B"/>
                </a:solidFill>
                <a:latin typeface="Quicksand"/>
                <a:ea typeface="Quicksand"/>
                <a:cs typeface="Quicksand"/>
                <a:sym typeface="Quicksand"/>
              </a:rPr>
              <a:t>It is a battle between invisible angelic forces that affect you and me ( Eph 6:12). </a:t>
            </a:r>
            <a:br>
              <a:rPr b="1" lang="en-US" sz="3300">
                <a:solidFill>
                  <a:srgbClr val="13302B"/>
                </a:solidFill>
                <a:latin typeface="Quicksand"/>
                <a:ea typeface="Quicksand"/>
                <a:cs typeface="Quicksand"/>
                <a:sym typeface="Quicksand"/>
              </a:rPr>
            </a:br>
            <a:endParaRPr b="1" sz="1200">
              <a:solidFill>
                <a:srgbClr val="13302B"/>
              </a:solidFill>
              <a:latin typeface="Quicksand"/>
              <a:ea typeface="Quicksand"/>
              <a:cs typeface="Quicksand"/>
              <a:sym typeface="Quicksand"/>
            </a:endParaRPr>
          </a:p>
          <a:p>
            <a:pPr indent="0" lvl="0" marL="0" rtl="0" algn="l">
              <a:lnSpc>
                <a:spcPct val="112000"/>
              </a:lnSpc>
              <a:spcBef>
                <a:spcPts val="0"/>
              </a:spcBef>
              <a:spcAft>
                <a:spcPts val="1000"/>
              </a:spcAft>
              <a:buNone/>
            </a:pPr>
            <a:r>
              <a:rPr b="1" lang="en-US" sz="3300">
                <a:solidFill>
                  <a:srgbClr val="13302B"/>
                </a:solidFill>
                <a:latin typeface="Quicksand"/>
                <a:ea typeface="Quicksand"/>
                <a:cs typeface="Quicksand"/>
                <a:sym typeface="Quicksand"/>
              </a:rPr>
              <a:t>Some Christians don’t even know they are at war. But others can see the results of the battle in their lives.</a:t>
            </a:r>
            <a:endParaRPr b="1" sz="3300">
              <a:latin typeface="Quicksand"/>
              <a:ea typeface="Quicksand"/>
              <a:cs typeface="Quicksand"/>
              <a:sym typeface="Quicksand"/>
            </a:endParaRPr>
          </a:p>
        </p:txBody>
      </p:sp>
    </p:spTree>
  </p:cSld>
  <p:clrMapOvr>
    <a:masterClrMapping/>
  </p:clrMapOvr>
  <p:transition spd="med">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000"/>
                                        <p:tgtEl>
                                          <p:spTgt spid="14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4000"/>
                                        <p:tgtEl>
                                          <p:spTgt spid="1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DEF"/>
        </a:solidFill>
      </p:bgPr>
    </p:bg>
    <p:spTree>
      <p:nvGrpSpPr>
        <p:cNvPr id="150" name="Shape 150"/>
        <p:cNvGrpSpPr/>
        <p:nvPr/>
      </p:nvGrpSpPr>
      <p:grpSpPr>
        <a:xfrm>
          <a:off x="0" y="0"/>
          <a:ext cx="0" cy="0"/>
          <a:chOff x="0" y="0"/>
          <a:chExt cx="0" cy="0"/>
        </a:xfrm>
      </p:grpSpPr>
      <p:pic>
        <p:nvPicPr>
          <p:cNvPr id="151" name="Google Shape;151;h4703b23ee289125b_0_73"/>
          <p:cNvPicPr preferRelativeResize="0"/>
          <p:nvPr/>
        </p:nvPicPr>
        <p:blipFill>
          <a:blip r:embed="rId3">
            <a:alphaModFix/>
          </a:blip>
          <a:stretch>
            <a:fillRect/>
          </a:stretch>
        </p:blipFill>
        <p:spPr>
          <a:xfrm>
            <a:off x="358499" y="400050"/>
            <a:ext cx="11474702" cy="6457949"/>
          </a:xfrm>
          <a:prstGeom prst="rect">
            <a:avLst/>
          </a:prstGeom>
          <a:noFill/>
          <a:ln>
            <a:noFill/>
          </a:ln>
          <a:effectLst>
            <a:outerShdw blurRad="57150" rotWithShape="0" algn="bl" dir="5400000" dist="19050">
              <a:srgbClr val="000000">
                <a:alpha val="50000"/>
              </a:srgbClr>
            </a:outerShdw>
            <a:reflection blurRad="0" dir="5400000" dist="828675" endA="0" endPos="48000" fadeDir="5400012" kx="0" rotWithShape="0" algn="bl" stPos="0" sy="-100000" ky="0"/>
          </a:effectLst>
        </p:spPr>
      </p:pic>
      <p:sp>
        <p:nvSpPr>
          <p:cNvPr id="152" name="Google Shape;152;h4703b23ee289125b_0_73"/>
          <p:cNvSpPr/>
          <p:nvPr/>
        </p:nvSpPr>
        <p:spPr>
          <a:xfrm>
            <a:off x="0" y="0"/>
            <a:ext cx="12191700" cy="109800"/>
          </a:xfrm>
          <a:prstGeom prst="rect">
            <a:avLst/>
          </a:prstGeom>
          <a:solidFill>
            <a:srgbClr val="008D8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53" name="Google Shape;153;h4703b23ee289125b_0_73"/>
          <p:cNvSpPr/>
          <p:nvPr/>
        </p:nvSpPr>
        <p:spPr>
          <a:xfrm>
            <a:off x="0" y="109728"/>
            <a:ext cx="12191700" cy="36600"/>
          </a:xfrm>
          <a:prstGeom prst="rect">
            <a:avLst/>
          </a:prstGeom>
          <a:solidFill>
            <a:srgbClr val="C9A22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54" name="Google Shape;154;h4703b23ee289125b_0_73"/>
          <p:cNvSpPr/>
          <p:nvPr/>
        </p:nvSpPr>
        <p:spPr>
          <a:xfrm>
            <a:off x="210500" y="2165250"/>
            <a:ext cx="4076700" cy="822900"/>
          </a:xfrm>
          <a:prstGeom prst="roundRect">
            <a:avLst>
              <a:gd fmla="val 16667" name="adj"/>
            </a:avLst>
          </a:prstGeom>
          <a:solidFill>
            <a:srgbClr val="E6F4F3"/>
          </a:solidFill>
          <a:ln cap="flat" cmpd="sng" w="1905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ctr">
              <a:lnSpc>
                <a:spcPct val="112000"/>
              </a:lnSpc>
              <a:spcBef>
                <a:spcPts val="0"/>
              </a:spcBef>
              <a:spcAft>
                <a:spcPts val="0"/>
              </a:spcAft>
              <a:buClr>
                <a:schemeClr val="dk1"/>
              </a:buClr>
              <a:buFont typeface="Arial"/>
              <a:buNone/>
            </a:pPr>
            <a:r>
              <a:rPr b="1" lang="en-US" sz="3300">
                <a:solidFill>
                  <a:srgbClr val="13302B"/>
                </a:solidFill>
                <a:latin typeface="Quicksand"/>
                <a:ea typeface="Quicksand"/>
                <a:cs typeface="Quicksand"/>
                <a:sym typeface="Quicksand"/>
              </a:rPr>
              <a:t>Personal Impact</a:t>
            </a:r>
            <a:endParaRPr b="1" sz="3300">
              <a:latin typeface="Quicksand"/>
              <a:ea typeface="Quicksand"/>
              <a:cs typeface="Quicksand"/>
              <a:sym typeface="Quicksand"/>
            </a:endParaRPr>
          </a:p>
        </p:txBody>
      </p:sp>
      <p:sp>
        <p:nvSpPr>
          <p:cNvPr id="155" name="Google Shape;155;h4703b23ee289125b_0_73"/>
          <p:cNvSpPr/>
          <p:nvPr/>
        </p:nvSpPr>
        <p:spPr>
          <a:xfrm rot="5400000">
            <a:off x="2193955" y="-22195"/>
            <a:ext cx="109800" cy="4206300"/>
          </a:xfrm>
          <a:prstGeom prst="rect">
            <a:avLst/>
          </a:prstGeom>
          <a:solidFill>
            <a:srgbClr val="008D8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mid-atlantic-region-logo.png" id="156" name="Google Shape;156;h4703b23ee289125b_0_73"/>
          <p:cNvPicPr preferRelativeResize="0"/>
          <p:nvPr/>
        </p:nvPicPr>
        <p:blipFill rotWithShape="1">
          <a:blip r:embed="rId4">
            <a:alphaModFix/>
          </a:blip>
          <a:srcRect b="0" l="0" r="0" t="0"/>
          <a:stretch/>
        </p:blipFill>
        <p:spPr>
          <a:xfrm>
            <a:off x="11140135" y="5852160"/>
            <a:ext cx="822960" cy="822960"/>
          </a:xfrm>
          <a:prstGeom prst="rect">
            <a:avLst/>
          </a:prstGeom>
          <a:noFill/>
          <a:ln>
            <a:noFill/>
          </a:ln>
        </p:spPr>
      </p:pic>
      <p:sp>
        <p:nvSpPr>
          <p:cNvPr id="157" name="Google Shape;157;h4703b23ee289125b_0_73"/>
          <p:cNvSpPr txBox="1"/>
          <p:nvPr/>
        </p:nvSpPr>
        <p:spPr>
          <a:xfrm>
            <a:off x="743888" y="400050"/>
            <a:ext cx="10701300" cy="1261500"/>
          </a:xfrm>
          <a:prstGeom prst="rect">
            <a:avLst/>
          </a:prstGeom>
          <a:noFill/>
          <a:ln>
            <a:noFill/>
          </a:ln>
        </p:spPr>
        <p:txBody>
          <a:bodyPr anchorCtr="0" anchor="t" bIns="91425" lIns="91425" spcFirstLastPara="1" rIns="91425" wrap="square" tIns="91425">
            <a:spAutoFit/>
          </a:bodyPr>
          <a:lstStyle/>
          <a:p>
            <a:pPr indent="0" lvl="0" marL="0" rtl="0" algn="ctr">
              <a:lnSpc>
                <a:spcPct val="112000"/>
              </a:lnSpc>
              <a:spcBef>
                <a:spcPts val="0"/>
              </a:spcBef>
              <a:spcAft>
                <a:spcPts val="0"/>
              </a:spcAft>
              <a:buNone/>
            </a:pPr>
            <a:r>
              <a:rPr lang="en-US" sz="3300">
                <a:solidFill>
                  <a:srgbClr val="13302B"/>
                </a:solidFill>
                <a:latin typeface="Bricolage Grotesque ExtraBold"/>
                <a:ea typeface="Bricolage Grotesque ExtraBold"/>
                <a:cs typeface="Bricolage Grotesque ExtraBold"/>
                <a:sym typeface="Bricolage Grotesque ExtraBold"/>
              </a:rPr>
              <a:t>THERE ARE FOUR AREAS OF LIFE </a:t>
            </a:r>
            <a:br>
              <a:rPr lang="en-US" sz="3300">
                <a:solidFill>
                  <a:srgbClr val="13302B"/>
                </a:solidFill>
                <a:latin typeface="Bricolage Grotesque ExtraBold"/>
                <a:ea typeface="Bricolage Grotesque ExtraBold"/>
                <a:cs typeface="Bricolage Grotesque ExtraBold"/>
                <a:sym typeface="Bricolage Grotesque ExtraBold"/>
              </a:rPr>
            </a:br>
            <a:r>
              <a:rPr lang="en-US" sz="3300">
                <a:solidFill>
                  <a:srgbClr val="13302B"/>
                </a:solidFill>
                <a:latin typeface="Bricolage Grotesque ExtraBold"/>
                <a:ea typeface="Bricolage Grotesque ExtraBold"/>
                <a:cs typeface="Bricolage Grotesque ExtraBold"/>
                <a:sym typeface="Bricolage Grotesque ExtraBold"/>
              </a:rPr>
              <a:t>THAT WE FEEL THE IMPACT OF THE BATTLE:</a:t>
            </a:r>
            <a:endParaRPr sz="3300">
              <a:solidFill>
                <a:srgbClr val="13302B"/>
              </a:solidFill>
              <a:latin typeface="Bricolage Grotesque ExtraBold"/>
              <a:ea typeface="Bricolage Grotesque ExtraBold"/>
              <a:cs typeface="Bricolage Grotesque ExtraBold"/>
              <a:sym typeface="Bricolage Grotesque ExtraBold"/>
            </a:endParaRPr>
          </a:p>
        </p:txBody>
      </p:sp>
      <p:sp>
        <p:nvSpPr>
          <p:cNvPr id="158" name="Google Shape;158;h4703b23ee289125b_0_73"/>
          <p:cNvSpPr/>
          <p:nvPr/>
        </p:nvSpPr>
        <p:spPr>
          <a:xfrm>
            <a:off x="4325300" y="2026050"/>
            <a:ext cx="7725600" cy="3519000"/>
          </a:xfrm>
          <a:prstGeom prst="roundRect">
            <a:avLst>
              <a:gd fmla="val 16667" name="adj"/>
            </a:avLst>
          </a:prstGeom>
          <a:solidFill>
            <a:schemeClr val="lt1"/>
          </a:solidFill>
          <a:ln cap="flat" cmpd="sng" w="3810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ctr">
              <a:lnSpc>
                <a:spcPct val="112000"/>
              </a:lnSpc>
              <a:spcBef>
                <a:spcPts val="0"/>
              </a:spcBef>
              <a:spcAft>
                <a:spcPts val="0"/>
              </a:spcAft>
              <a:buNone/>
            </a:pPr>
            <a:r>
              <a:rPr lang="en-US" sz="3300">
                <a:solidFill>
                  <a:srgbClr val="13302B"/>
                </a:solidFill>
                <a:latin typeface="Bricolage Grotesque ExtraBold"/>
                <a:ea typeface="Bricolage Grotesque ExtraBold"/>
                <a:cs typeface="Bricolage Grotesque ExtraBold"/>
                <a:sym typeface="Bricolage Grotesque ExtraBold"/>
              </a:rPr>
              <a:t>Here is a Principle to Remember:</a:t>
            </a:r>
            <a:endParaRPr sz="3300">
              <a:solidFill>
                <a:srgbClr val="13302B"/>
              </a:solidFill>
              <a:latin typeface="Bricolage Grotesque ExtraBold"/>
              <a:ea typeface="Bricolage Grotesque ExtraBold"/>
              <a:cs typeface="Bricolage Grotesque ExtraBold"/>
              <a:sym typeface="Bricolage Grotesque ExtraBold"/>
            </a:endParaRPr>
          </a:p>
          <a:p>
            <a:pPr indent="0" lvl="0" marL="0" rtl="0" algn="l">
              <a:lnSpc>
                <a:spcPct val="112000"/>
              </a:lnSpc>
              <a:spcBef>
                <a:spcPts val="0"/>
              </a:spcBef>
              <a:spcAft>
                <a:spcPts val="0"/>
              </a:spcAft>
              <a:buNone/>
            </a:pPr>
            <a:r>
              <a:rPr i="1" lang="en-US" sz="3300">
                <a:solidFill>
                  <a:srgbClr val="13302B"/>
                </a:solidFill>
                <a:latin typeface="Quicksand SemiBold"/>
                <a:ea typeface="Quicksand SemiBold"/>
                <a:cs typeface="Quicksand SemiBold"/>
                <a:sym typeface="Quicksand SemiBold"/>
              </a:rPr>
              <a:t>“Everything we see in the visible, physical realm is cause, provoked, or at least influenced by something in the invisible, spiritual  realm.”</a:t>
            </a:r>
            <a:endParaRPr b="1" i="1" sz="3300">
              <a:solidFill>
                <a:srgbClr val="13302B"/>
              </a:solidFill>
              <a:latin typeface="Quicksand"/>
              <a:ea typeface="Quicksand"/>
              <a:cs typeface="Quicksand"/>
              <a:sym typeface="Quicksand"/>
            </a:endParaRPr>
          </a:p>
        </p:txBody>
      </p:sp>
      <p:sp>
        <p:nvSpPr>
          <p:cNvPr id="159" name="Google Shape;159;h4703b23ee289125b_0_73"/>
          <p:cNvSpPr/>
          <p:nvPr/>
        </p:nvSpPr>
        <p:spPr>
          <a:xfrm>
            <a:off x="210500" y="3017550"/>
            <a:ext cx="4076700" cy="822900"/>
          </a:xfrm>
          <a:prstGeom prst="roundRect">
            <a:avLst>
              <a:gd fmla="val 16667" name="adj"/>
            </a:avLst>
          </a:prstGeom>
          <a:solidFill>
            <a:srgbClr val="E6F4F3"/>
          </a:solidFill>
          <a:ln cap="flat" cmpd="sng" w="1905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ctr">
              <a:lnSpc>
                <a:spcPct val="112000"/>
              </a:lnSpc>
              <a:spcBef>
                <a:spcPts val="0"/>
              </a:spcBef>
              <a:spcAft>
                <a:spcPts val="0"/>
              </a:spcAft>
              <a:buNone/>
            </a:pPr>
            <a:r>
              <a:rPr b="1" lang="en-US" sz="3300">
                <a:solidFill>
                  <a:srgbClr val="13302B"/>
                </a:solidFill>
                <a:latin typeface="Quicksand"/>
                <a:ea typeface="Quicksand"/>
                <a:cs typeface="Quicksand"/>
                <a:sym typeface="Quicksand"/>
              </a:rPr>
              <a:t>Family</a:t>
            </a:r>
            <a:r>
              <a:rPr b="1" lang="en-US" sz="3300">
                <a:solidFill>
                  <a:srgbClr val="13302B"/>
                </a:solidFill>
                <a:latin typeface="Quicksand"/>
                <a:ea typeface="Quicksand"/>
                <a:cs typeface="Quicksand"/>
                <a:sym typeface="Quicksand"/>
              </a:rPr>
              <a:t> Impact</a:t>
            </a:r>
            <a:endParaRPr b="1" sz="3300">
              <a:latin typeface="Quicksand"/>
              <a:ea typeface="Quicksand"/>
              <a:cs typeface="Quicksand"/>
              <a:sym typeface="Quicksand"/>
            </a:endParaRPr>
          </a:p>
        </p:txBody>
      </p:sp>
      <p:sp>
        <p:nvSpPr>
          <p:cNvPr id="160" name="Google Shape;160;h4703b23ee289125b_0_73"/>
          <p:cNvSpPr/>
          <p:nvPr/>
        </p:nvSpPr>
        <p:spPr>
          <a:xfrm>
            <a:off x="210500" y="3869850"/>
            <a:ext cx="4076700" cy="822900"/>
          </a:xfrm>
          <a:prstGeom prst="roundRect">
            <a:avLst>
              <a:gd fmla="val 16667" name="adj"/>
            </a:avLst>
          </a:prstGeom>
          <a:solidFill>
            <a:srgbClr val="E6F4F3"/>
          </a:solidFill>
          <a:ln cap="flat" cmpd="sng" w="1905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ctr">
              <a:lnSpc>
                <a:spcPct val="112000"/>
              </a:lnSpc>
              <a:spcBef>
                <a:spcPts val="0"/>
              </a:spcBef>
              <a:spcAft>
                <a:spcPts val="0"/>
              </a:spcAft>
              <a:buNone/>
            </a:pPr>
            <a:r>
              <a:rPr b="1" lang="en-US" sz="3300">
                <a:solidFill>
                  <a:srgbClr val="13302B"/>
                </a:solidFill>
                <a:latin typeface="Quicksand"/>
                <a:ea typeface="Quicksand"/>
                <a:cs typeface="Quicksand"/>
                <a:sym typeface="Quicksand"/>
              </a:rPr>
              <a:t>Church</a:t>
            </a:r>
            <a:r>
              <a:rPr b="1" lang="en-US" sz="3300">
                <a:solidFill>
                  <a:srgbClr val="13302B"/>
                </a:solidFill>
                <a:latin typeface="Quicksand"/>
                <a:ea typeface="Quicksand"/>
                <a:cs typeface="Quicksand"/>
                <a:sym typeface="Quicksand"/>
              </a:rPr>
              <a:t> Impact</a:t>
            </a:r>
            <a:endParaRPr b="1" sz="3300">
              <a:latin typeface="Quicksand"/>
              <a:ea typeface="Quicksand"/>
              <a:cs typeface="Quicksand"/>
              <a:sym typeface="Quicksand"/>
            </a:endParaRPr>
          </a:p>
        </p:txBody>
      </p:sp>
      <p:sp>
        <p:nvSpPr>
          <p:cNvPr id="161" name="Google Shape;161;h4703b23ee289125b_0_73"/>
          <p:cNvSpPr/>
          <p:nvPr/>
        </p:nvSpPr>
        <p:spPr>
          <a:xfrm>
            <a:off x="210500" y="4722150"/>
            <a:ext cx="4076700" cy="822900"/>
          </a:xfrm>
          <a:prstGeom prst="roundRect">
            <a:avLst>
              <a:gd fmla="val 16667" name="adj"/>
            </a:avLst>
          </a:prstGeom>
          <a:solidFill>
            <a:srgbClr val="E6F4F3"/>
          </a:solidFill>
          <a:ln cap="flat" cmpd="sng" w="1905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ctr">
              <a:lnSpc>
                <a:spcPct val="112000"/>
              </a:lnSpc>
              <a:spcBef>
                <a:spcPts val="0"/>
              </a:spcBef>
              <a:spcAft>
                <a:spcPts val="0"/>
              </a:spcAft>
              <a:buNone/>
            </a:pPr>
            <a:r>
              <a:rPr b="1" lang="en-US" sz="3300">
                <a:solidFill>
                  <a:srgbClr val="13302B"/>
                </a:solidFill>
                <a:latin typeface="Quicksand"/>
                <a:ea typeface="Quicksand"/>
                <a:cs typeface="Quicksand"/>
                <a:sym typeface="Quicksand"/>
              </a:rPr>
              <a:t>Cultural Impact</a:t>
            </a:r>
            <a:endParaRPr b="1" sz="3300">
              <a:latin typeface="Quicksand"/>
              <a:ea typeface="Quicksand"/>
              <a:cs typeface="Quicksand"/>
              <a:sym typeface="Quicksand"/>
            </a:endParaRPr>
          </a:p>
        </p:txBody>
      </p:sp>
    </p:spTree>
  </p:cSld>
  <p:clrMapOvr>
    <a:masterClrMapping/>
  </p:clrMapOvr>
  <p:transition spd="med">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DEF"/>
        </a:solidFill>
      </p:bgPr>
    </p:bg>
    <p:spTree>
      <p:nvGrpSpPr>
        <p:cNvPr id="165" name="Shape 165"/>
        <p:cNvGrpSpPr/>
        <p:nvPr/>
      </p:nvGrpSpPr>
      <p:grpSpPr>
        <a:xfrm>
          <a:off x="0" y="0"/>
          <a:ext cx="0" cy="0"/>
          <a:chOff x="0" y="0"/>
          <a:chExt cx="0" cy="0"/>
        </a:xfrm>
      </p:grpSpPr>
      <p:pic>
        <p:nvPicPr>
          <p:cNvPr id="166" name="Google Shape;166;p8"/>
          <p:cNvPicPr preferRelativeResize="0"/>
          <p:nvPr/>
        </p:nvPicPr>
        <p:blipFill>
          <a:blip r:embed="rId3">
            <a:alphaModFix/>
          </a:blip>
          <a:stretch>
            <a:fillRect/>
          </a:stretch>
        </p:blipFill>
        <p:spPr>
          <a:xfrm>
            <a:off x="358499" y="400050"/>
            <a:ext cx="11474702" cy="6457949"/>
          </a:xfrm>
          <a:prstGeom prst="rect">
            <a:avLst/>
          </a:prstGeom>
          <a:noFill/>
          <a:ln>
            <a:noFill/>
          </a:ln>
          <a:effectLst>
            <a:outerShdw blurRad="57150" rotWithShape="0" algn="bl" dir="5400000" dist="19050">
              <a:srgbClr val="000000">
                <a:alpha val="50000"/>
              </a:srgbClr>
            </a:outerShdw>
            <a:reflection blurRad="0" dir="5400000" dist="828675" endA="0" endPos="48000" fadeDir="5400012" kx="0" rotWithShape="0" algn="bl" stPos="0" sy="-100000" ky="0"/>
          </a:effectLst>
        </p:spPr>
      </p:pic>
      <p:sp>
        <p:nvSpPr>
          <p:cNvPr id="167" name="Google Shape;167;p8"/>
          <p:cNvSpPr/>
          <p:nvPr/>
        </p:nvSpPr>
        <p:spPr>
          <a:xfrm>
            <a:off x="0" y="0"/>
            <a:ext cx="12191695" cy="109728"/>
          </a:xfrm>
          <a:prstGeom prst="rect">
            <a:avLst/>
          </a:prstGeom>
          <a:solidFill>
            <a:srgbClr val="008D8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68" name="Google Shape;168;p8"/>
          <p:cNvSpPr/>
          <p:nvPr/>
        </p:nvSpPr>
        <p:spPr>
          <a:xfrm>
            <a:off x="0" y="109728"/>
            <a:ext cx="12191695" cy="36576"/>
          </a:xfrm>
          <a:prstGeom prst="rect">
            <a:avLst/>
          </a:prstGeom>
          <a:solidFill>
            <a:srgbClr val="C9A22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69" name="Google Shape;169;p8"/>
          <p:cNvSpPr/>
          <p:nvPr/>
        </p:nvSpPr>
        <p:spPr>
          <a:xfrm>
            <a:off x="640080" y="457200"/>
            <a:ext cx="10908792" cy="914400"/>
          </a:xfrm>
          <a:prstGeom prst="roundRect">
            <a:avLst>
              <a:gd fmla="val 16667" name="adj"/>
            </a:avLst>
          </a:prstGeom>
          <a:solidFill>
            <a:srgbClr val="E6F4F3"/>
          </a:solidFill>
          <a:ln>
            <a:noFill/>
          </a:ln>
          <a:effectLst>
            <a:outerShdw blurRad="40000" rotWithShape="0" dir="5400000" dist="23000">
              <a:srgbClr val="000000">
                <a:alpha val="34902"/>
              </a:srgbClr>
            </a:outerShdw>
          </a:effectLst>
        </p:spPr>
        <p:txBody>
          <a:bodyPr anchorCtr="0" anchor="ctr" bIns="137150" lIns="228600" spcFirstLastPara="1" rIns="228600" wrap="square" tIns="164575">
            <a:noAutofit/>
          </a:bodyPr>
          <a:lstStyle/>
          <a:p>
            <a:pPr indent="0" lvl="0" marL="0" marR="0" rtl="0" algn="l">
              <a:lnSpc>
                <a:spcPct val="112000"/>
              </a:lnSpc>
              <a:spcBef>
                <a:spcPts val="0"/>
              </a:spcBef>
              <a:spcAft>
                <a:spcPts val="0"/>
              </a:spcAft>
              <a:buNone/>
            </a:pPr>
            <a:r>
              <a:rPr b="1" i="0" lang="en-US" sz="7000" u="none" cap="none" strike="noStrike">
                <a:solidFill>
                  <a:srgbClr val="13302B"/>
                </a:solidFill>
                <a:latin typeface="Times New Roman"/>
                <a:ea typeface="Times New Roman"/>
                <a:cs typeface="Times New Roman"/>
                <a:sym typeface="Times New Roman"/>
              </a:rPr>
              <a:t>Psalm 91 Outline</a:t>
            </a:r>
            <a:endParaRPr sz="7000">
              <a:latin typeface="Times New Roman"/>
              <a:ea typeface="Times New Roman"/>
              <a:cs typeface="Times New Roman"/>
              <a:sym typeface="Times New Roman"/>
            </a:endParaRPr>
          </a:p>
        </p:txBody>
      </p:sp>
      <p:sp>
        <p:nvSpPr>
          <p:cNvPr id="170" name="Google Shape;170;p8"/>
          <p:cNvSpPr/>
          <p:nvPr/>
        </p:nvSpPr>
        <p:spPr>
          <a:xfrm>
            <a:off x="640075" y="1600200"/>
            <a:ext cx="10908900" cy="914400"/>
          </a:xfrm>
          <a:prstGeom prst="roundRect">
            <a:avLst>
              <a:gd fmla="val 16667" name="adj"/>
            </a:avLst>
          </a:prstGeom>
          <a:solidFill>
            <a:srgbClr val="FFFFFF"/>
          </a:solidFill>
          <a:ln cap="flat" cmpd="sng" w="19050">
            <a:solidFill>
              <a:srgbClr val="008D8C"/>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137150" lIns="228600" spcFirstLastPara="1" rIns="228600" wrap="square" tIns="164575">
            <a:noAutofit/>
          </a:bodyPr>
          <a:lstStyle/>
          <a:p>
            <a:pPr indent="0" lvl="0" marL="0" marR="0" rtl="0" algn="l">
              <a:lnSpc>
                <a:spcPct val="112000"/>
              </a:lnSpc>
              <a:spcBef>
                <a:spcPts val="0"/>
              </a:spcBef>
              <a:spcAft>
                <a:spcPts val="0"/>
              </a:spcAft>
              <a:buNone/>
            </a:pPr>
            <a:r>
              <a:rPr b="1" i="1" lang="en-US" sz="3300" u="none" cap="none" strike="noStrike">
                <a:solidFill>
                  <a:srgbClr val="13302B"/>
                </a:solidFill>
                <a:latin typeface="Times New Roman"/>
                <a:ea typeface="Times New Roman"/>
                <a:cs typeface="Times New Roman"/>
                <a:sym typeface="Times New Roman"/>
              </a:rPr>
              <a:t>1. Protection amidst and during </a:t>
            </a:r>
            <a:r>
              <a:rPr b="1" i="1" lang="en-US" sz="3300">
                <a:solidFill>
                  <a:srgbClr val="13302B"/>
                </a:solidFill>
                <a:latin typeface="Times New Roman"/>
                <a:ea typeface="Times New Roman"/>
                <a:cs typeface="Times New Roman"/>
                <a:sym typeface="Times New Roman"/>
              </a:rPr>
              <a:t>E</a:t>
            </a:r>
            <a:r>
              <a:rPr b="1" i="1" lang="en-US" sz="3300" u="none" cap="none" strike="noStrike">
                <a:solidFill>
                  <a:srgbClr val="13302B"/>
                </a:solidFill>
                <a:latin typeface="Times New Roman"/>
                <a:ea typeface="Times New Roman"/>
                <a:cs typeface="Times New Roman"/>
                <a:sym typeface="Times New Roman"/>
              </a:rPr>
              <a:t>vil (vv. 1-4)</a:t>
            </a:r>
            <a:endParaRPr b="1" i="1" sz="3300">
              <a:latin typeface="Times New Roman"/>
              <a:ea typeface="Times New Roman"/>
              <a:cs typeface="Times New Roman"/>
              <a:sym typeface="Times New Roman"/>
            </a:endParaRPr>
          </a:p>
        </p:txBody>
      </p:sp>
      <p:sp>
        <p:nvSpPr>
          <p:cNvPr id="171" name="Google Shape;171;p8"/>
          <p:cNvSpPr/>
          <p:nvPr/>
        </p:nvSpPr>
        <p:spPr>
          <a:xfrm>
            <a:off x="640075" y="2811775"/>
            <a:ext cx="10908900" cy="914400"/>
          </a:xfrm>
          <a:prstGeom prst="roundRect">
            <a:avLst>
              <a:gd fmla="val 16667" name="adj"/>
            </a:avLst>
          </a:prstGeom>
          <a:solidFill>
            <a:srgbClr val="FFFFFF"/>
          </a:solidFill>
          <a:ln cap="flat" cmpd="sng" w="1905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l">
              <a:lnSpc>
                <a:spcPct val="112000"/>
              </a:lnSpc>
              <a:spcBef>
                <a:spcPts val="0"/>
              </a:spcBef>
              <a:spcAft>
                <a:spcPts val="0"/>
              </a:spcAft>
              <a:buClr>
                <a:schemeClr val="dk1"/>
              </a:buClr>
              <a:buFont typeface="Arial"/>
              <a:buNone/>
            </a:pPr>
            <a:r>
              <a:rPr b="1" i="1" lang="en-US" sz="3300">
                <a:solidFill>
                  <a:srgbClr val="13302B"/>
                </a:solidFill>
                <a:latin typeface="Times New Roman"/>
                <a:ea typeface="Times New Roman"/>
                <a:cs typeface="Times New Roman"/>
                <a:sym typeface="Times New Roman"/>
              </a:rPr>
              <a:t>2. Attitude toward Evil (vv. 5-10)</a:t>
            </a:r>
            <a:endParaRPr b="1" i="1" sz="3300">
              <a:latin typeface="Times New Roman"/>
              <a:ea typeface="Times New Roman"/>
              <a:cs typeface="Times New Roman"/>
              <a:sym typeface="Times New Roman"/>
            </a:endParaRPr>
          </a:p>
        </p:txBody>
      </p:sp>
      <p:sp>
        <p:nvSpPr>
          <p:cNvPr id="172" name="Google Shape;172;p8"/>
          <p:cNvSpPr/>
          <p:nvPr/>
        </p:nvSpPr>
        <p:spPr>
          <a:xfrm>
            <a:off x="640025" y="3989063"/>
            <a:ext cx="10908900" cy="914400"/>
          </a:xfrm>
          <a:prstGeom prst="roundRect">
            <a:avLst>
              <a:gd fmla="val 16667" name="adj"/>
            </a:avLst>
          </a:prstGeom>
          <a:solidFill>
            <a:srgbClr val="FFFFFF"/>
          </a:solidFill>
          <a:ln cap="flat" cmpd="sng" w="1905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l">
              <a:lnSpc>
                <a:spcPct val="112000"/>
              </a:lnSpc>
              <a:spcBef>
                <a:spcPts val="0"/>
              </a:spcBef>
              <a:spcAft>
                <a:spcPts val="0"/>
              </a:spcAft>
              <a:buNone/>
            </a:pPr>
            <a:r>
              <a:rPr b="1" i="1" lang="en-US" sz="3300">
                <a:solidFill>
                  <a:srgbClr val="13302B"/>
                </a:solidFill>
                <a:latin typeface="Times New Roman"/>
                <a:ea typeface="Times New Roman"/>
                <a:cs typeface="Times New Roman"/>
                <a:sym typeface="Times New Roman"/>
              </a:rPr>
              <a:t>3. Assistance against Evil (vv. 11-13)</a:t>
            </a:r>
            <a:endParaRPr b="1" i="1" sz="3300">
              <a:solidFill>
                <a:srgbClr val="13302B"/>
              </a:solidFill>
              <a:latin typeface="Times New Roman"/>
              <a:ea typeface="Times New Roman"/>
              <a:cs typeface="Times New Roman"/>
              <a:sym typeface="Times New Roman"/>
            </a:endParaRPr>
          </a:p>
        </p:txBody>
      </p:sp>
      <p:sp>
        <p:nvSpPr>
          <p:cNvPr id="173" name="Google Shape;173;p8"/>
          <p:cNvSpPr/>
          <p:nvPr/>
        </p:nvSpPr>
        <p:spPr>
          <a:xfrm>
            <a:off x="640025" y="5166363"/>
            <a:ext cx="10908900" cy="914400"/>
          </a:xfrm>
          <a:prstGeom prst="roundRect">
            <a:avLst>
              <a:gd fmla="val 16667" name="adj"/>
            </a:avLst>
          </a:prstGeom>
          <a:solidFill>
            <a:srgbClr val="FFFFFF"/>
          </a:solidFill>
          <a:ln cap="flat" cmpd="sng" w="1905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l">
              <a:lnSpc>
                <a:spcPct val="112000"/>
              </a:lnSpc>
              <a:spcBef>
                <a:spcPts val="0"/>
              </a:spcBef>
              <a:spcAft>
                <a:spcPts val="0"/>
              </a:spcAft>
              <a:buNone/>
            </a:pPr>
            <a:r>
              <a:rPr b="1" i="1" lang="en-US" sz="3300">
                <a:solidFill>
                  <a:srgbClr val="13302B"/>
                </a:solidFill>
                <a:latin typeface="Times New Roman"/>
                <a:ea typeface="Times New Roman"/>
                <a:cs typeface="Times New Roman"/>
                <a:sym typeface="Times New Roman"/>
              </a:rPr>
              <a:t>4. Security from Evil (vv. 14-16)</a:t>
            </a:r>
            <a:endParaRPr b="1" i="1" sz="3300">
              <a:solidFill>
                <a:srgbClr val="13302B"/>
              </a:solidFill>
              <a:latin typeface="Times New Roman"/>
              <a:ea typeface="Times New Roman"/>
              <a:cs typeface="Times New Roman"/>
              <a:sym typeface="Times New Roman"/>
            </a:endParaRPr>
          </a:p>
        </p:txBody>
      </p:sp>
      <p:pic>
        <p:nvPicPr>
          <p:cNvPr descr="mid-atlantic-region-logo.png" id="174" name="Google Shape;174;p8"/>
          <p:cNvPicPr preferRelativeResize="0"/>
          <p:nvPr/>
        </p:nvPicPr>
        <p:blipFill rotWithShape="1">
          <a:blip r:embed="rId4">
            <a:alphaModFix/>
          </a:blip>
          <a:srcRect b="0" l="0" r="0" t="0"/>
          <a:stretch/>
        </p:blipFill>
        <p:spPr>
          <a:xfrm>
            <a:off x="11140135" y="5852160"/>
            <a:ext cx="822960" cy="822960"/>
          </a:xfrm>
          <a:prstGeom prst="rect">
            <a:avLst/>
          </a:prstGeom>
          <a:noFill/>
          <a:ln>
            <a:noFill/>
          </a:ln>
        </p:spPr>
      </p:pic>
    </p:spTree>
  </p:cSld>
  <p:clrMapOvr>
    <a:masterClrMapping/>
  </p:clrMapOvr>
  <p:transition spd="med">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DEF"/>
        </a:solidFill>
      </p:bgPr>
    </p:bg>
    <p:spTree>
      <p:nvGrpSpPr>
        <p:cNvPr id="178" name="Shape 178"/>
        <p:cNvGrpSpPr/>
        <p:nvPr/>
      </p:nvGrpSpPr>
      <p:grpSpPr>
        <a:xfrm>
          <a:off x="0" y="0"/>
          <a:ext cx="0" cy="0"/>
          <a:chOff x="0" y="0"/>
          <a:chExt cx="0" cy="0"/>
        </a:xfrm>
      </p:grpSpPr>
      <p:pic>
        <p:nvPicPr>
          <p:cNvPr descr="no faces. 16:9" id="179" name="Google Shape;179;p9"/>
          <p:cNvPicPr preferRelativeResize="0"/>
          <p:nvPr/>
        </p:nvPicPr>
        <p:blipFill rotWithShape="1">
          <a:blip r:embed="rId3">
            <a:alphaModFix amt="50000"/>
          </a:blip>
          <a:srcRect b="3195" l="0" r="0" t="0"/>
          <a:stretch/>
        </p:blipFill>
        <p:spPr>
          <a:xfrm>
            <a:off x="949650" y="1311725"/>
            <a:ext cx="10292375" cy="5546275"/>
          </a:xfrm>
          <a:prstGeom prst="rect">
            <a:avLst/>
          </a:prstGeom>
          <a:solidFill>
            <a:srgbClr val="E6F4F3"/>
          </a:solidFill>
          <a:ln>
            <a:noFill/>
          </a:ln>
          <a:effectLst>
            <a:outerShdw blurRad="40000" rotWithShape="0" dir="5400000" dist="23000">
              <a:schemeClr val="lt2">
                <a:alpha val="35000"/>
              </a:schemeClr>
            </a:outerShdw>
          </a:effectLst>
        </p:spPr>
      </p:pic>
      <p:sp>
        <p:nvSpPr>
          <p:cNvPr id="180" name="Google Shape;180;p9"/>
          <p:cNvSpPr/>
          <p:nvPr/>
        </p:nvSpPr>
        <p:spPr>
          <a:xfrm>
            <a:off x="0" y="0"/>
            <a:ext cx="12191695" cy="109728"/>
          </a:xfrm>
          <a:prstGeom prst="rect">
            <a:avLst/>
          </a:prstGeom>
          <a:solidFill>
            <a:srgbClr val="008D8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1" name="Google Shape;181;p9"/>
          <p:cNvSpPr/>
          <p:nvPr/>
        </p:nvSpPr>
        <p:spPr>
          <a:xfrm>
            <a:off x="0" y="109728"/>
            <a:ext cx="12191695" cy="36576"/>
          </a:xfrm>
          <a:prstGeom prst="rect">
            <a:avLst/>
          </a:prstGeom>
          <a:solidFill>
            <a:srgbClr val="C9A22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2" name="Google Shape;182;p9"/>
          <p:cNvSpPr/>
          <p:nvPr/>
        </p:nvSpPr>
        <p:spPr>
          <a:xfrm>
            <a:off x="640080" y="548640"/>
            <a:ext cx="10908792" cy="1005840"/>
          </a:xfrm>
          <a:prstGeom prst="roundRect">
            <a:avLst>
              <a:gd fmla="val 16667" name="adj"/>
            </a:avLst>
          </a:prstGeom>
          <a:solidFill>
            <a:srgbClr val="E6F4F3"/>
          </a:solidFill>
          <a:ln>
            <a:noFill/>
          </a:ln>
          <a:effectLst>
            <a:outerShdw blurRad="40000" rotWithShape="0" dir="5400000" dist="23000">
              <a:srgbClr val="000000">
                <a:alpha val="34902"/>
              </a:srgbClr>
            </a:outerShdw>
          </a:effectLst>
        </p:spPr>
        <p:txBody>
          <a:bodyPr anchorCtr="0" anchor="ctr" bIns="137150" lIns="228600" spcFirstLastPara="1" rIns="228600" wrap="square" tIns="164575">
            <a:noAutofit/>
          </a:bodyPr>
          <a:lstStyle/>
          <a:p>
            <a:pPr indent="-438150" lvl="0" marL="457200" marR="0" rtl="0" algn="ctr">
              <a:lnSpc>
                <a:spcPct val="112000"/>
              </a:lnSpc>
              <a:spcBef>
                <a:spcPts val="0"/>
              </a:spcBef>
              <a:spcAft>
                <a:spcPts val="0"/>
              </a:spcAft>
              <a:buClr>
                <a:srgbClr val="13302B"/>
              </a:buClr>
              <a:buSzPts val="3300"/>
              <a:buFont typeface="Bricolage Grotesque ExtraBold"/>
              <a:buAutoNum type="arabicPeriod"/>
            </a:pPr>
            <a:r>
              <a:rPr lang="en-US" sz="3300">
                <a:solidFill>
                  <a:srgbClr val="13302B"/>
                </a:solidFill>
                <a:latin typeface="Bricolage Grotesque ExtraBold"/>
                <a:ea typeface="Bricolage Grotesque ExtraBold"/>
                <a:cs typeface="Bricolage Grotesque ExtraBold"/>
                <a:sym typeface="Bricolage Grotesque ExtraBold"/>
              </a:rPr>
              <a:t>PROTECTION AMIDST AND DURING EVIL</a:t>
            </a:r>
            <a:endParaRPr sz="3300">
              <a:latin typeface="Bricolage Grotesque ExtraBold"/>
              <a:ea typeface="Bricolage Grotesque ExtraBold"/>
              <a:cs typeface="Bricolage Grotesque ExtraBold"/>
              <a:sym typeface="Bricolage Grotesque ExtraBold"/>
            </a:endParaRPr>
          </a:p>
        </p:txBody>
      </p:sp>
      <p:pic>
        <p:nvPicPr>
          <p:cNvPr descr="mid-atlantic-region-logo.png" id="183" name="Google Shape;183;p9"/>
          <p:cNvPicPr preferRelativeResize="0"/>
          <p:nvPr/>
        </p:nvPicPr>
        <p:blipFill rotWithShape="1">
          <a:blip r:embed="rId4">
            <a:alphaModFix/>
          </a:blip>
          <a:srcRect b="0" l="0" r="0" t="0"/>
          <a:stretch/>
        </p:blipFill>
        <p:spPr>
          <a:xfrm>
            <a:off x="11140135" y="5852160"/>
            <a:ext cx="822960" cy="822960"/>
          </a:xfrm>
          <a:prstGeom prst="rect">
            <a:avLst/>
          </a:prstGeom>
          <a:noFill/>
          <a:ln>
            <a:noFill/>
          </a:ln>
        </p:spPr>
      </p:pic>
    </p:spTree>
  </p:cSld>
  <p:clrMapOvr>
    <a:masterClrMapping/>
  </p:clrMapOvr>
  <p:transition spd="med">
    <p:fade thruBlk="1"/>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DEF"/>
        </a:solidFill>
      </p:bgPr>
    </p:bg>
    <p:spTree>
      <p:nvGrpSpPr>
        <p:cNvPr id="187" name="Shape 187"/>
        <p:cNvGrpSpPr/>
        <p:nvPr/>
      </p:nvGrpSpPr>
      <p:grpSpPr>
        <a:xfrm>
          <a:off x="0" y="0"/>
          <a:ext cx="0" cy="0"/>
          <a:chOff x="0" y="0"/>
          <a:chExt cx="0" cy="0"/>
        </a:xfrm>
      </p:grpSpPr>
      <p:pic>
        <p:nvPicPr>
          <p:cNvPr descr="no faces. 16:9" id="188" name="Google Shape;188;h16d19e73c0549b06_2_4"/>
          <p:cNvPicPr preferRelativeResize="0"/>
          <p:nvPr/>
        </p:nvPicPr>
        <p:blipFill rotWithShape="1">
          <a:blip r:embed="rId3">
            <a:alphaModFix amt="50000"/>
          </a:blip>
          <a:srcRect b="3195" l="0" r="0" t="0"/>
          <a:stretch/>
        </p:blipFill>
        <p:spPr>
          <a:xfrm>
            <a:off x="949650" y="1311725"/>
            <a:ext cx="10292375" cy="5546275"/>
          </a:xfrm>
          <a:prstGeom prst="rect">
            <a:avLst/>
          </a:prstGeom>
          <a:solidFill>
            <a:srgbClr val="E6F4F3"/>
          </a:solidFill>
          <a:ln>
            <a:noFill/>
          </a:ln>
          <a:effectLst>
            <a:outerShdw blurRad="40000" rotWithShape="0" dir="5400000" dist="23000">
              <a:schemeClr val="lt2">
                <a:alpha val="35000"/>
              </a:schemeClr>
            </a:outerShdw>
          </a:effectLst>
        </p:spPr>
      </p:pic>
      <p:sp>
        <p:nvSpPr>
          <p:cNvPr id="189" name="Google Shape;189;h16d19e73c0549b06_2_4"/>
          <p:cNvSpPr/>
          <p:nvPr/>
        </p:nvSpPr>
        <p:spPr>
          <a:xfrm>
            <a:off x="0" y="0"/>
            <a:ext cx="12191700" cy="109800"/>
          </a:xfrm>
          <a:prstGeom prst="rect">
            <a:avLst/>
          </a:prstGeom>
          <a:solidFill>
            <a:srgbClr val="008D8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0" name="Google Shape;190;h16d19e73c0549b06_2_4"/>
          <p:cNvSpPr/>
          <p:nvPr/>
        </p:nvSpPr>
        <p:spPr>
          <a:xfrm>
            <a:off x="0" y="109728"/>
            <a:ext cx="12191700" cy="36600"/>
          </a:xfrm>
          <a:prstGeom prst="rect">
            <a:avLst/>
          </a:prstGeom>
          <a:solidFill>
            <a:srgbClr val="C9A22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1" name="Google Shape;191;h16d19e73c0549b06_2_4"/>
          <p:cNvSpPr/>
          <p:nvPr/>
        </p:nvSpPr>
        <p:spPr>
          <a:xfrm>
            <a:off x="640080" y="548640"/>
            <a:ext cx="10908900" cy="1005900"/>
          </a:xfrm>
          <a:prstGeom prst="roundRect">
            <a:avLst>
              <a:gd fmla="val 16667" name="adj"/>
            </a:avLst>
          </a:prstGeom>
          <a:solidFill>
            <a:srgbClr val="E6F4F3"/>
          </a:solidFill>
          <a:ln>
            <a:noFill/>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438150" lvl="0" marL="457200" marR="0" rtl="0" algn="ctr">
              <a:lnSpc>
                <a:spcPct val="112000"/>
              </a:lnSpc>
              <a:spcBef>
                <a:spcPts val="0"/>
              </a:spcBef>
              <a:spcAft>
                <a:spcPts val="0"/>
              </a:spcAft>
              <a:buClr>
                <a:srgbClr val="13302B"/>
              </a:buClr>
              <a:buSzPts val="3300"/>
              <a:buFont typeface="Bricolage Grotesque ExtraBold"/>
              <a:buAutoNum type="arabicPeriod"/>
            </a:pPr>
            <a:r>
              <a:rPr i="0" lang="en-US" sz="3300" u="none" cap="none" strike="noStrike">
                <a:solidFill>
                  <a:srgbClr val="13302B"/>
                </a:solidFill>
                <a:latin typeface="Bricolage Grotesque ExtraBold"/>
                <a:ea typeface="Bricolage Grotesque ExtraBold"/>
                <a:cs typeface="Bricolage Grotesque ExtraBold"/>
                <a:sym typeface="Bricolage Grotesque ExtraBold"/>
              </a:rPr>
              <a:t>Protection Amidst and During Evil</a:t>
            </a:r>
            <a:endParaRPr sz="3300">
              <a:latin typeface="Bricolage Grotesque ExtraBold"/>
              <a:ea typeface="Bricolage Grotesque ExtraBold"/>
              <a:cs typeface="Bricolage Grotesque ExtraBold"/>
              <a:sym typeface="Bricolage Grotesque ExtraBold"/>
            </a:endParaRPr>
          </a:p>
        </p:txBody>
      </p:sp>
      <p:sp>
        <p:nvSpPr>
          <p:cNvPr id="192" name="Google Shape;192;h16d19e73c0549b06_2_4"/>
          <p:cNvSpPr/>
          <p:nvPr/>
        </p:nvSpPr>
        <p:spPr>
          <a:xfrm>
            <a:off x="845850" y="1779263"/>
            <a:ext cx="10500000" cy="3848100"/>
          </a:xfrm>
          <a:prstGeom prst="roundRect">
            <a:avLst>
              <a:gd fmla="val 16667" name="adj"/>
            </a:avLst>
          </a:prstGeom>
          <a:solidFill>
            <a:srgbClr val="FFFFFF"/>
          </a:solidFill>
          <a:ln cap="flat" cmpd="sng" w="3810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marR="0" rtl="0" algn="ctr">
              <a:lnSpc>
                <a:spcPct val="112000"/>
              </a:lnSpc>
              <a:spcBef>
                <a:spcPts val="0"/>
              </a:spcBef>
              <a:spcAft>
                <a:spcPts val="0"/>
              </a:spcAft>
              <a:buNone/>
            </a:pPr>
            <a:r>
              <a:rPr b="1" i="0" lang="en-US" sz="3300" u="none" cap="none" strike="noStrike">
                <a:solidFill>
                  <a:srgbClr val="13302B"/>
                </a:solidFill>
                <a:latin typeface="Quicksand"/>
                <a:ea typeface="Quicksand"/>
                <a:cs typeface="Quicksand"/>
                <a:sym typeface="Quicksand"/>
              </a:rPr>
              <a:t>A “Refuge” </a:t>
            </a:r>
            <a:r>
              <a:rPr i="0" lang="en-US" sz="3300" u="none" cap="none" strike="noStrike">
                <a:solidFill>
                  <a:srgbClr val="13302B"/>
                </a:solidFill>
                <a:latin typeface="Quicksand SemiBold"/>
                <a:ea typeface="Quicksand SemiBold"/>
                <a:cs typeface="Quicksand SemiBold"/>
                <a:sym typeface="Quicksand SemiBold"/>
              </a:rPr>
              <a:t>is a place of rest.</a:t>
            </a:r>
            <a:endParaRPr sz="3300">
              <a:solidFill>
                <a:srgbClr val="13302B"/>
              </a:solidFill>
              <a:latin typeface="Quicksand SemiBold"/>
              <a:ea typeface="Quicksand SemiBold"/>
              <a:cs typeface="Quicksand SemiBold"/>
              <a:sym typeface="Quicksand SemiBold"/>
            </a:endParaRPr>
          </a:p>
          <a:p>
            <a:pPr indent="0" lvl="0" marL="0" marR="0" rtl="0" algn="ctr">
              <a:lnSpc>
                <a:spcPct val="112000"/>
              </a:lnSpc>
              <a:spcBef>
                <a:spcPts val="0"/>
              </a:spcBef>
              <a:spcAft>
                <a:spcPts val="0"/>
              </a:spcAft>
              <a:buNone/>
            </a:pPr>
            <a:r>
              <a:t/>
            </a:r>
            <a:endParaRPr sz="3300">
              <a:solidFill>
                <a:srgbClr val="13302B"/>
              </a:solidFill>
              <a:latin typeface="Quicksand SemiBold"/>
              <a:ea typeface="Quicksand SemiBold"/>
              <a:cs typeface="Quicksand SemiBold"/>
              <a:sym typeface="Quicksand SemiBold"/>
            </a:endParaRPr>
          </a:p>
          <a:p>
            <a:pPr indent="0" lvl="0" marL="0" marR="0" rtl="0" algn="ctr">
              <a:lnSpc>
                <a:spcPct val="112000"/>
              </a:lnSpc>
              <a:spcBef>
                <a:spcPts val="0"/>
              </a:spcBef>
              <a:spcAft>
                <a:spcPts val="0"/>
              </a:spcAft>
              <a:buNone/>
            </a:pPr>
            <a:r>
              <a:rPr b="1" i="0" lang="en-US" sz="3300" u="none" cap="none" strike="noStrike">
                <a:solidFill>
                  <a:srgbClr val="13302B"/>
                </a:solidFill>
                <a:latin typeface="Quicksand"/>
                <a:ea typeface="Quicksand"/>
                <a:cs typeface="Quicksand"/>
                <a:sym typeface="Quicksand"/>
              </a:rPr>
              <a:t>A “Fortress”</a:t>
            </a:r>
            <a:r>
              <a:rPr i="0" lang="en-US" sz="3300" u="none" cap="none" strike="noStrike">
                <a:solidFill>
                  <a:srgbClr val="13302B"/>
                </a:solidFill>
                <a:latin typeface="Quicksand SemiBold"/>
                <a:ea typeface="Quicksand SemiBold"/>
                <a:cs typeface="Quicksand SemiBold"/>
                <a:sym typeface="Quicksand SemiBold"/>
              </a:rPr>
              <a:t> is a place of defence.</a:t>
            </a:r>
            <a:endParaRPr sz="3300">
              <a:latin typeface="Quicksand SemiBold"/>
              <a:ea typeface="Quicksand SemiBold"/>
              <a:cs typeface="Quicksand SemiBold"/>
              <a:sym typeface="Quicksand SemiBold"/>
            </a:endParaRPr>
          </a:p>
        </p:txBody>
      </p:sp>
      <p:pic>
        <p:nvPicPr>
          <p:cNvPr descr="mid-atlantic-region-logo.png" id="193" name="Google Shape;193;h16d19e73c0549b06_2_4"/>
          <p:cNvPicPr preferRelativeResize="0"/>
          <p:nvPr/>
        </p:nvPicPr>
        <p:blipFill rotWithShape="1">
          <a:blip r:embed="rId4">
            <a:alphaModFix/>
          </a:blip>
          <a:srcRect b="0" l="0" r="0" t="0"/>
          <a:stretch/>
        </p:blipFill>
        <p:spPr>
          <a:xfrm>
            <a:off x="11140135" y="5852160"/>
            <a:ext cx="822960" cy="822960"/>
          </a:xfrm>
          <a:prstGeom prst="rect">
            <a:avLst/>
          </a:prstGeom>
          <a:noFill/>
          <a:ln>
            <a:noFill/>
          </a:ln>
        </p:spPr>
      </p:pic>
    </p:spTree>
  </p:cSld>
  <p:clrMapOvr>
    <a:masterClrMapping/>
  </p:clrMapOvr>
  <p:transition spd="med">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40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DEF"/>
        </a:solidFill>
      </p:bgPr>
    </p:bg>
    <p:spTree>
      <p:nvGrpSpPr>
        <p:cNvPr id="197" name="Shape 197"/>
        <p:cNvGrpSpPr/>
        <p:nvPr/>
      </p:nvGrpSpPr>
      <p:grpSpPr>
        <a:xfrm>
          <a:off x="0" y="0"/>
          <a:ext cx="0" cy="0"/>
          <a:chOff x="0" y="0"/>
          <a:chExt cx="0" cy="0"/>
        </a:xfrm>
      </p:grpSpPr>
      <p:pic>
        <p:nvPicPr>
          <p:cNvPr id="198" name="Google Shape;198;h4703b23ee289125b_0_93"/>
          <p:cNvPicPr preferRelativeResize="0"/>
          <p:nvPr/>
        </p:nvPicPr>
        <p:blipFill>
          <a:blip r:embed="rId3">
            <a:alphaModFix/>
          </a:blip>
          <a:stretch>
            <a:fillRect/>
          </a:stretch>
        </p:blipFill>
        <p:spPr>
          <a:xfrm>
            <a:off x="358499" y="400050"/>
            <a:ext cx="11474702" cy="6457949"/>
          </a:xfrm>
          <a:prstGeom prst="rect">
            <a:avLst/>
          </a:prstGeom>
          <a:noFill/>
          <a:ln>
            <a:noFill/>
          </a:ln>
          <a:effectLst>
            <a:outerShdw blurRad="57150" rotWithShape="0" algn="bl" dir="5400000" dist="19050">
              <a:srgbClr val="000000">
                <a:alpha val="50000"/>
              </a:srgbClr>
            </a:outerShdw>
            <a:reflection blurRad="0" dir="5400000" dist="828675" endA="0" endPos="48000" fadeDir="5400012" kx="0" rotWithShape="0" algn="bl" stPos="0" sy="-100000" ky="0"/>
          </a:effectLst>
        </p:spPr>
      </p:pic>
      <p:sp>
        <p:nvSpPr>
          <p:cNvPr id="199" name="Google Shape;199;h4703b23ee289125b_0_93"/>
          <p:cNvSpPr/>
          <p:nvPr/>
        </p:nvSpPr>
        <p:spPr>
          <a:xfrm>
            <a:off x="0" y="0"/>
            <a:ext cx="12191700" cy="109800"/>
          </a:xfrm>
          <a:prstGeom prst="rect">
            <a:avLst/>
          </a:prstGeom>
          <a:solidFill>
            <a:srgbClr val="008D8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0" name="Google Shape;200;h4703b23ee289125b_0_93"/>
          <p:cNvSpPr/>
          <p:nvPr/>
        </p:nvSpPr>
        <p:spPr>
          <a:xfrm>
            <a:off x="0" y="109728"/>
            <a:ext cx="12191700" cy="36600"/>
          </a:xfrm>
          <a:prstGeom prst="rect">
            <a:avLst/>
          </a:prstGeom>
          <a:solidFill>
            <a:srgbClr val="C9A22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1" name="Google Shape;201;h4703b23ee289125b_0_93"/>
          <p:cNvSpPr/>
          <p:nvPr/>
        </p:nvSpPr>
        <p:spPr>
          <a:xfrm>
            <a:off x="640075" y="457200"/>
            <a:ext cx="10908900" cy="2031600"/>
          </a:xfrm>
          <a:prstGeom prst="roundRect">
            <a:avLst>
              <a:gd fmla="val 16667" name="adj"/>
            </a:avLst>
          </a:prstGeom>
          <a:solidFill>
            <a:srgbClr val="E6F4F3"/>
          </a:solidFill>
          <a:ln>
            <a:noFill/>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ctr">
              <a:lnSpc>
                <a:spcPct val="112000"/>
              </a:lnSpc>
              <a:spcBef>
                <a:spcPts val="0"/>
              </a:spcBef>
              <a:spcAft>
                <a:spcPts val="0"/>
              </a:spcAft>
              <a:buNone/>
            </a:pPr>
            <a:r>
              <a:rPr lang="en-US" sz="3300">
                <a:solidFill>
                  <a:srgbClr val="13302B"/>
                </a:solidFill>
                <a:latin typeface="Bricolage Grotesque ExtraBold"/>
                <a:ea typeface="Bricolage Grotesque ExtraBold"/>
                <a:cs typeface="Bricolage Grotesque ExtraBold"/>
                <a:sym typeface="Bricolage Grotesque ExtraBold"/>
              </a:rPr>
              <a:t>Verses 1 and 2 deals with who God is, </a:t>
            </a:r>
            <a:br>
              <a:rPr lang="en-US" sz="3300">
                <a:solidFill>
                  <a:srgbClr val="13302B"/>
                </a:solidFill>
                <a:latin typeface="Bricolage Grotesque ExtraBold"/>
                <a:ea typeface="Bricolage Grotesque ExtraBold"/>
                <a:cs typeface="Bricolage Grotesque ExtraBold"/>
                <a:sym typeface="Bricolage Grotesque ExtraBold"/>
              </a:rPr>
            </a:br>
            <a:r>
              <a:rPr lang="en-US" sz="3300">
                <a:solidFill>
                  <a:srgbClr val="13302B"/>
                </a:solidFill>
                <a:latin typeface="Bricolage Grotesque ExtraBold"/>
                <a:ea typeface="Bricolage Grotesque ExtraBold"/>
                <a:cs typeface="Bricolage Grotesque ExtraBold"/>
                <a:sym typeface="Bricolage Grotesque ExtraBold"/>
              </a:rPr>
              <a:t>but verses 3 and 4 deals what God does. </a:t>
            </a:r>
            <a:br>
              <a:rPr lang="en-US" sz="3300">
                <a:solidFill>
                  <a:srgbClr val="13302B"/>
                </a:solidFill>
                <a:latin typeface="Bricolage Grotesque ExtraBold"/>
                <a:ea typeface="Bricolage Grotesque ExtraBold"/>
                <a:cs typeface="Bricolage Grotesque ExtraBold"/>
                <a:sym typeface="Bricolage Grotesque ExtraBold"/>
              </a:rPr>
            </a:br>
            <a:r>
              <a:rPr lang="en-US" sz="3300">
                <a:solidFill>
                  <a:srgbClr val="13302B"/>
                </a:solidFill>
                <a:latin typeface="Bricolage Grotesque ExtraBold"/>
                <a:ea typeface="Bricolage Grotesque ExtraBold"/>
                <a:cs typeface="Bricolage Grotesque ExtraBold"/>
                <a:sym typeface="Bricolage Grotesque ExtraBold"/>
              </a:rPr>
              <a:t>Basically there are three things named:</a:t>
            </a:r>
            <a:endParaRPr sz="3300">
              <a:solidFill>
                <a:srgbClr val="13302B"/>
              </a:solidFill>
              <a:latin typeface="Bricolage Grotesque ExtraBold"/>
              <a:ea typeface="Bricolage Grotesque ExtraBold"/>
              <a:cs typeface="Bricolage Grotesque ExtraBold"/>
              <a:sym typeface="Bricolage Grotesque ExtraBold"/>
            </a:endParaRPr>
          </a:p>
        </p:txBody>
      </p:sp>
      <p:sp>
        <p:nvSpPr>
          <p:cNvPr id="202" name="Google Shape;202;h4703b23ee289125b_0_93"/>
          <p:cNvSpPr/>
          <p:nvPr/>
        </p:nvSpPr>
        <p:spPr>
          <a:xfrm>
            <a:off x="640075" y="2716525"/>
            <a:ext cx="10908900" cy="1226700"/>
          </a:xfrm>
          <a:prstGeom prst="roundRect">
            <a:avLst>
              <a:gd fmla="val 16667" name="adj"/>
            </a:avLst>
          </a:prstGeom>
          <a:solidFill>
            <a:srgbClr val="FFFFFF"/>
          </a:solidFill>
          <a:ln cap="flat" cmpd="sng" w="1905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l">
              <a:lnSpc>
                <a:spcPct val="112000"/>
              </a:lnSpc>
              <a:spcBef>
                <a:spcPts val="0"/>
              </a:spcBef>
              <a:spcAft>
                <a:spcPts val="0"/>
              </a:spcAft>
              <a:buNone/>
            </a:pPr>
            <a:r>
              <a:rPr lang="en-US" sz="3300">
                <a:solidFill>
                  <a:srgbClr val="13302B"/>
                </a:solidFill>
                <a:latin typeface="Quicksand SemiBold"/>
                <a:ea typeface="Quicksand SemiBold"/>
                <a:cs typeface="Quicksand SemiBold"/>
                <a:sym typeface="Quicksand SemiBold"/>
              </a:rPr>
              <a:t>A. He delivers: from the snare of the trapper and from the deadly pestilence.</a:t>
            </a:r>
            <a:endParaRPr i="1" sz="3300">
              <a:solidFill>
                <a:srgbClr val="13302B"/>
              </a:solidFill>
              <a:latin typeface="Quicksand SemiBold"/>
              <a:ea typeface="Quicksand SemiBold"/>
              <a:cs typeface="Quicksand SemiBold"/>
              <a:sym typeface="Quicksand SemiBold"/>
            </a:endParaRPr>
          </a:p>
        </p:txBody>
      </p:sp>
      <p:sp>
        <p:nvSpPr>
          <p:cNvPr id="203" name="Google Shape;203;h4703b23ee289125b_0_93"/>
          <p:cNvSpPr/>
          <p:nvPr/>
        </p:nvSpPr>
        <p:spPr>
          <a:xfrm>
            <a:off x="640025" y="4141463"/>
            <a:ext cx="10908900" cy="914400"/>
          </a:xfrm>
          <a:prstGeom prst="roundRect">
            <a:avLst>
              <a:gd fmla="val 16667" name="adj"/>
            </a:avLst>
          </a:prstGeom>
          <a:solidFill>
            <a:srgbClr val="FFFFFF"/>
          </a:solidFill>
          <a:ln cap="flat" cmpd="sng" w="1905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l">
              <a:lnSpc>
                <a:spcPct val="112000"/>
              </a:lnSpc>
              <a:spcBef>
                <a:spcPts val="0"/>
              </a:spcBef>
              <a:spcAft>
                <a:spcPts val="0"/>
              </a:spcAft>
              <a:buNone/>
            </a:pPr>
            <a:r>
              <a:rPr lang="en-US" sz="3300">
                <a:solidFill>
                  <a:srgbClr val="13302B"/>
                </a:solidFill>
                <a:latin typeface="Quicksand SemiBold"/>
                <a:ea typeface="Quicksand SemiBold"/>
                <a:cs typeface="Quicksand SemiBold"/>
                <a:sym typeface="Quicksand SemiBold"/>
              </a:rPr>
              <a:t>B. He covers: with His pinions/ under His wings.</a:t>
            </a:r>
            <a:endParaRPr i="1" sz="3300">
              <a:solidFill>
                <a:srgbClr val="13302B"/>
              </a:solidFill>
              <a:latin typeface="Quicksand SemiBold"/>
              <a:ea typeface="Quicksand SemiBold"/>
              <a:cs typeface="Quicksand SemiBold"/>
              <a:sym typeface="Quicksand SemiBold"/>
            </a:endParaRPr>
          </a:p>
        </p:txBody>
      </p:sp>
      <p:sp>
        <p:nvSpPr>
          <p:cNvPr id="204" name="Google Shape;204;h4703b23ee289125b_0_93"/>
          <p:cNvSpPr/>
          <p:nvPr/>
        </p:nvSpPr>
        <p:spPr>
          <a:xfrm>
            <a:off x="640025" y="5318763"/>
            <a:ext cx="10908900" cy="914400"/>
          </a:xfrm>
          <a:prstGeom prst="roundRect">
            <a:avLst>
              <a:gd fmla="val 16667" name="adj"/>
            </a:avLst>
          </a:prstGeom>
          <a:solidFill>
            <a:srgbClr val="FFFFFF"/>
          </a:solidFill>
          <a:ln cap="flat" cmpd="sng" w="1905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l">
              <a:lnSpc>
                <a:spcPct val="112000"/>
              </a:lnSpc>
              <a:spcBef>
                <a:spcPts val="0"/>
              </a:spcBef>
              <a:spcAft>
                <a:spcPts val="0"/>
              </a:spcAft>
              <a:buNone/>
            </a:pPr>
            <a:r>
              <a:rPr lang="en-US" sz="3300">
                <a:solidFill>
                  <a:srgbClr val="13302B"/>
                </a:solidFill>
                <a:latin typeface="Quicksand SemiBold"/>
                <a:ea typeface="Quicksand SemiBold"/>
                <a:cs typeface="Quicksand SemiBold"/>
                <a:sym typeface="Quicksand SemiBold"/>
              </a:rPr>
              <a:t>C. He shields: By His faithfulness.</a:t>
            </a:r>
            <a:endParaRPr i="1" sz="3300">
              <a:solidFill>
                <a:srgbClr val="13302B"/>
              </a:solidFill>
              <a:latin typeface="Quicksand SemiBold"/>
              <a:ea typeface="Quicksand SemiBold"/>
              <a:cs typeface="Quicksand SemiBold"/>
              <a:sym typeface="Quicksand SemiBold"/>
            </a:endParaRPr>
          </a:p>
        </p:txBody>
      </p:sp>
      <p:pic>
        <p:nvPicPr>
          <p:cNvPr descr="mid-atlantic-region-logo.png" id="205" name="Google Shape;205;h4703b23ee289125b_0_93"/>
          <p:cNvPicPr preferRelativeResize="0"/>
          <p:nvPr/>
        </p:nvPicPr>
        <p:blipFill rotWithShape="1">
          <a:blip r:embed="rId4">
            <a:alphaModFix/>
          </a:blip>
          <a:srcRect b="0" l="0" r="0" t="0"/>
          <a:stretch/>
        </p:blipFill>
        <p:spPr>
          <a:xfrm>
            <a:off x="11140135" y="5852160"/>
            <a:ext cx="822960" cy="822960"/>
          </a:xfrm>
          <a:prstGeom prst="rect">
            <a:avLst/>
          </a:prstGeom>
          <a:noFill/>
          <a:ln>
            <a:noFill/>
          </a:ln>
        </p:spPr>
      </p:pic>
    </p:spTree>
  </p:cSld>
  <p:clrMapOvr>
    <a:masterClrMapping/>
  </p:clrMapOvr>
  <p:transition spd="med">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DEF"/>
        </a:solidFill>
      </p:bgPr>
    </p:bg>
    <p:spTree>
      <p:nvGrpSpPr>
        <p:cNvPr id="209" name="Shape 209"/>
        <p:cNvGrpSpPr/>
        <p:nvPr/>
      </p:nvGrpSpPr>
      <p:grpSpPr>
        <a:xfrm>
          <a:off x="0" y="0"/>
          <a:ext cx="0" cy="0"/>
          <a:chOff x="0" y="0"/>
          <a:chExt cx="0" cy="0"/>
        </a:xfrm>
      </p:grpSpPr>
      <p:pic>
        <p:nvPicPr>
          <p:cNvPr id="210" name="Google Shape;210;h4703b23ee289125b_0_105"/>
          <p:cNvPicPr preferRelativeResize="0"/>
          <p:nvPr/>
        </p:nvPicPr>
        <p:blipFill>
          <a:blip r:embed="rId3">
            <a:alphaModFix/>
          </a:blip>
          <a:stretch>
            <a:fillRect/>
          </a:stretch>
        </p:blipFill>
        <p:spPr>
          <a:xfrm>
            <a:off x="358499" y="400050"/>
            <a:ext cx="11474702" cy="6457949"/>
          </a:xfrm>
          <a:prstGeom prst="rect">
            <a:avLst/>
          </a:prstGeom>
          <a:noFill/>
          <a:ln>
            <a:noFill/>
          </a:ln>
          <a:effectLst>
            <a:outerShdw blurRad="57150" rotWithShape="0" algn="bl" dir="5400000" dist="19050">
              <a:srgbClr val="000000">
                <a:alpha val="50000"/>
              </a:srgbClr>
            </a:outerShdw>
            <a:reflection blurRad="0" dir="5400000" dist="828675" endA="0" endPos="48000" fadeDir="5400012" kx="0" rotWithShape="0" algn="bl" stPos="0" sy="-100000" ky="0"/>
          </a:effectLst>
        </p:spPr>
      </p:pic>
      <p:sp>
        <p:nvSpPr>
          <p:cNvPr id="211" name="Google Shape;211;h4703b23ee289125b_0_105"/>
          <p:cNvSpPr/>
          <p:nvPr/>
        </p:nvSpPr>
        <p:spPr>
          <a:xfrm>
            <a:off x="0" y="0"/>
            <a:ext cx="12191700" cy="109800"/>
          </a:xfrm>
          <a:prstGeom prst="rect">
            <a:avLst/>
          </a:prstGeom>
          <a:solidFill>
            <a:srgbClr val="008D8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2" name="Google Shape;212;h4703b23ee289125b_0_105"/>
          <p:cNvSpPr/>
          <p:nvPr/>
        </p:nvSpPr>
        <p:spPr>
          <a:xfrm>
            <a:off x="0" y="109728"/>
            <a:ext cx="12191700" cy="36600"/>
          </a:xfrm>
          <a:prstGeom prst="rect">
            <a:avLst/>
          </a:prstGeom>
          <a:solidFill>
            <a:srgbClr val="C9A22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3" name="Google Shape;213;h4703b23ee289125b_0_105"/>
          <p:cNvSpPr/>
          <p:nvPr/>
        </p:nvSpPr>
        <p:spPr>
          <a:xfrm>
            <a:off x="357125" y="400050"/>
            <a:ext cx="11474700" cy="1314600"/>
          </a:xfrm>
          <a:prstGeom prst="roundRect">
            <a:avLst>
              <a:gd fmla="val 16667" name="adj"/>
            </a:avLst>
          </a:prstGeom>
          <a:solidFill>
            <a:srgbClr val="E6F4F3"/>
          </a:solidFill>
          <a:ln>
            <a:noFill/>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ctr">
              <a:lnSpc>
                <a:spcPct val="112000"/>
              </a:lnSpc>
              <a:spcBef>
                <a:spcPts val="0"/>
              </a:spcBef>
              <a:spcAft>
                <a:spcPts val="0"/>
              </a:spcAft>
              <a:buNone/>
            </a:pPr>
            <a:r>
              <a:rPr lang="en-US" sz="3300">
                <a:solidFill>
                  <a:srgbClr val="13302B"/>
                </a:solidFill>
                <a:latin typeface="Bricolage Grotesque ExtraBold"/>
                <a:ea typeface="Bricolage Grotesque ExtraBold"/>
                <a:cs typeface="Bricolage Grotesque ExtraBold"/>
                <a:sym typeface="Bricolage Grotesque ExtraBold"/>
              </a:rPr>
              <a:t>Let’s look at the specific things that </a:t>
            </a:r>
            <a:endParaRPr sz="3300">
              <a:solidFill>
                <a:srgbClr val="13302B"/>
              </a:solidFill>
              <a:latin typeface="Bricolage Grotesque ExtraBold"/>
              <a:ea typeface="Bricolage Grotesque ExtraBold"/>
              <a:cs typeface="Bricolage Grotesque ExtraBold"/>
              <a:sym typeface="Bricolage Grotesque ExtraBold"/>
            </a:endParaRPr>
          </a:p>
          <a:p>
            <a:pPr indent="0" lvl="0" marL="0" rtl="0" algn="ctr">
              <a:lnSpc>
                <a:spcPct val="112000"/>
              </a:lnSpc>
              <a:spcBef>
                <a:spcPts val="0"/>
              </a:spcBef>
              <a:spcAft>
                <a:spcPts val="0"/>
              </a:spcAft>
              <a:buNone/>
            </a:pPr>
            <a:r>
              <a:rPr lang="en-US" sz="3300">
                <a:solidFill>
                  <a:srgbClr val="13302B"/>
                </a:solidFill>
                <a:latin typeface="Bricolage Grotesque ExtraBold"/>
                <a:ea typeface="Bricolage Grotesque ExtraBold"/>
                <a:cs typeface="Bricolage Grotesque ExtraBold"/>
                <a:sym typeface="Bricolage Grotesque ExtraBold"/>
              </a:rPr>
              <a:t>God provides for us in times of enemy attack.</a:t>
            </a:r>
            <a:endParaRPr sz="3300">
              <a:solidFill>
                <a:srgbClr val="13302B"/>
              </a:solidFill>
              <a:latin typeface="Bricolage Grotesque ExtraBold"/>
              <a:ea typeface="Bricolage Grotesque ExtraBold"/>
              <a:cs typeface="Bricolage Grotesque ExtraBold"/>
              <a:sym typeface="Bricolage Grotesque ExtraBold"/>
            </a:endParaRPr>
          </a:p>
        </p:txBody>
      </p:sp>
      <p:sp>
        <p:nvSpPr>
          <p:cNvPr id="214" name="Google Shape;214;h4703b23ee289125b_0_105"/>
          <p:cNvSpPr/>
          <p:nvPr/>
        </p:nvSpPr>
        <p:spPr>
          <a:xfrm>
            <a:off x="640025" y="1872338"/>
            <a:ext cx="10908900" cy="1226700"/>
          </a:xfrm>
          <a:prstGeom prst="roundRect">
            <a:avLst>
              <a:gd fmla="val 16667" name="adj"/>
            </a:avLst>
          </a:prstGeom>
          <a:solidFill>
            <a:srgbClr val="FFFFFF"/>
          </a:solidFill>
          <a:ln cap="flat" cmpd="sng" w="3810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457200" rtl="0" algn="l">
              <a:lnSpc>
                <a:spcPct val="112000"/>
              </a:lnSpc>
              <a:spcBef>
                <a:spcPts val="0"/>
              </a:spcBef>
              <a:spcAft>
                <a:spcPts val="0"/>
              </a:spcAft>
              <a:buNone/>
            </a:pPr>
            <a:r>
              <a:rPr b="1" lang="en-US" sz="3300">
                <a:solidFill>
                  <a:srgbClr val="13302B"/>
                </a:solidFill>
                <a:latin typeface="Quicksand"/>
                <a:ea typeface="Quicksand"/>
                <a:cs typeface="Quicksand"/>
                <a:sym typeface="Quicksand"/>
              </a:rPr>
              <a:t>i</a:t>
            </a:r>
            <a:r>
              <a:rPr b="1" lang="en-US" sz="3300">
                <a:solidFill>
                  <a:srgbClr val="13302B"/>
                </a:solidFill>
                <a:latin typeface="Quicksand"/>
                <a:ea typeface="Quicksand"/>
                <a:cs typeface="Quicksand"/>
                <a:sym typeface="Quicksand"/>
              </a:rPr>
              <a:t>. He Delivers from the snare of the Trapper.</a:t>
            </a:r>
            <a:endParaRPr b="1" sz="3300">
              <a:solidFill>
                <a:srgbClr val="13302B"/>
              </a:solidFill>
              <a:latin typeface="Quicksand"/>
              <a:ea typeface="Quicksand"/>
              <a:cs typeface="Quicksand"/>
              <a:sym typeface="Quicksand"/>
            </a:endParaRPr>
          </a:p>
        </p:txBody>
      </p:sp>
      <p:pic>
        <p:nvPicPr>
          <p:cNvPr descr="mid-atlantic-region-logo.png" id="215" name="Google Shape;215;h4703b23ee289125b_0_105"/>
          <p:cNvPicPr preferRelativeResize="0"/>
          <p:nvPr/>
        </p:nvPicPr>
        <p:blipFill rotWithShape="1">
          <a:blip r:embed="rId4">
            <a:alphaModFix/>
          </a:blip>
          <a:srcRect b="0" l="0" r="0" t="0"/>
          <a:stretch/>
        </p:blipFill>
        <p:spPr>
          <a:xfrm>
            <a:off x="11140135" y="5852160"/>
            <a:ext cx="822960" cy="822960"/>
          </a:xfrm>
          <a:prstGeom prst="rect">
            <a:avLst/>
          </a:prstGeom>
          <a:noFill/>
          <a:ln>
            <a:noFill/>
          </a:ln>
        </p:spPr>
      </p:pic>
      <p:sp>
        <p:nvSpPr>
          <p:cNvPr id="216" name="Google Shape;216;h4703b23ee289125b_0_105"/>
          <p:cNvSpPr/>
          <p:nvPr/>
        </p:nvSpPr>
        <p:spPr>
          <a:xfrm>
            <a:off x="640025" y="3256738"/>
            <a:ext cx="10908900" cy="1226700"/>
          </a:xfrm>
          <a:prstGeom prst="roundRect">
            <a:avLst>
              <a:gd fmla="val 16667" name="adj"/>
            </a:avLst>
          </a:prstGeom>
          <a:solidFill>
            <a:srgbClr val="FFFFFF"/>
          </a:solidFill>
          <a:ln cap="flat" cmpd="sng" w="3810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457200" rtl="0" algn="l">
              <a:lnSpc>
                <a:spcPct val="112000"/>
              </a:lnSpc>
              <a:spcBef>
                <a:spcPts val="0"/>
              </a:spcBef>
              <a:spcAft>
                <a:spcPts val="0"/>
              </a:spcAft>
              <a:buNone/>
            </a:pPr>
            <a:r>
              <a:rPr b="1" lang="en-US" sz="3300">
                <a:solidFill>
                  <a:srgbClr val="13302B"/>
                </a:solidFill>
                <a:latin typeface="Quicksand"/>
                <a:ea typeface="Quicksand"/>
                <a:cs typeface="Quicksand"/>
                <a:sym typeface="Quicksand"/>
              </a:rPr>
              <a:t>ii</a:t>
            </a:r>
            <a:r>
              <a:rPr b="1" lang="en-US" sz="3300">
                <a:solidFill>
                  <a:srgbClr val="13302B"/>
                </a:solidFill>
                <a:latin typeface="Quicksand"/>
                <a:ea typeface="Quicksand"/>
                <a:cs typeface="Quicksand"/>
                <a:sym typeface="Quicksand"/>
              </a:rPr>
              <a:t>. He Covers with His pinions/under His wings.</a:t>
            </a:r>
            <a:endParaRPr b="1" sz="3300">
              <a:solidFill>
                <a:srgbClr val="13302B"/>
              </a:solidFill>
              <a:latin typeface="Quicksand"/>
              <a:ea typeface="Quicksand"/>
              <a:cs typeface="Quicksand"/>
              <a:sym typeface="Quicksand"/>
            </a:endParaRPr>
          </a:p>
        </p:txBody>
      </p:sp>
      <p:sp>
        <p:nvSpPr>
          <p:cNvPr id="217" name="Google Shape;217;h4703b23ee289125b_0_105"/>
          <p:cNvSpPr/>
          <p:nvPr/>
        </p:nvSpPr>
        <p:spPr>
          <a:xfrm>
            <a:off x="640025" y="4641138"/>
            <a:ext cx="10908900" cy="1226700"/>
          </a:xfrm>
          <a:prstGeom prst="roundRect">
            <a:avLst>
              <a:gd fmla="val 16667" name="adj"/>
            </a:avLst>
          </a:prstGeom>
          <a:solidFill>
            <a:srgbClr val="FFFFFF"/>
          </a:solidFill>
          <a:ln cap="flat" cmpd="sng" w="3810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457200" rtl="0" algn="l">
              <a:lnSpc>
                <a:spcPct val="112000"/>
              </a:lnSpc>
              <a:spcBef>
                <a:spcPts val="0"/>
              </a:spcBef>
              <a:spcAft>
                <a:spcPts val="0"/>
              </a:spcAft>
              <a:buNone/>
            </a:pPr>
            <a:r>
              <a:rPr b="1" lang="en-US" sz="3300">
                <a:solidFill>
                  <a:srgbClr val="13302B"/>
                </a:solidFill>
                <a:latin typeface="Quicksand"/>
                <a:ea typeface="Quicksand"/>
                <a:cs typeface="Quicksand"/>
                <a:sym typeface="Quicksand"/>
              </a:rPr>
              <a:t>iii</a:t>
            </a:r>
            <a:r>
              <a:rPr b="1" lang="en-US" sz="3300">
                <a:solidFill>
                  <a:srgbClr val="13302B"/>
                </a:solidFill>
                <a:latin typeface="Quicksand"/>
                <a:ea typeface="Quicksand"/>
                <a:cs typeface="Quicksand"/>
                <a:sym typeface="Quicksand"/>
              </a:rPr>
              <a:t>. He Shields us by His Faithfulness.</a:t>
            </a:r>
            <a:endParaRPr b="1" sz="3300">
              <a:solidFill>
                <a:srgbClr val="13302B"/>
              </a:solidFill>
              <a:latin typeface="Quicksand"/>
              <a:ea typeface="Quicksand"/>
              <a:cs typeface="Quicksand"/>
              <a:sym typeface="Quicksand"/>
            </a:endParaRPr>
          </a:p>
        </p:txBody>
      </p:sp>
    </p:spTree>
  </p:cSld>
  <p:clrMapOvr>
    <a:masterClrMapping/>
  </p:clrMapOvr>
  <p:transition spd="med">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DEF"/>
        </a:solidFill>
      </p:bgPr>
    </p:bg>
    <p:spTree>
      <p:nvGrpSpPr>
        <p:cNvPr id="221" name="Shape 221"/>
        <p:cNvGrpSpPr/>
        <p:nvPr/>
      </p:nvGrpSpPr>
      <p:grpSpPr>
        <a:xfrm>
          <a:off x="0" y="0"/>
          <a:ext cx="0" cy="0"/>
          <a:chOff x="0" y="0"/>
          <a:chExt cx="0" cy="0"/>
        </a:xfrm>
      </p:grpSpPr>
      <p:sp>
        <p:nvSpPr>
          <p:cNvPr id="222" name="Google Shape;222;p14"/>
          <p:cNvSpPr/>
          <p:nvPr/>
        </p:nvSpPr>
        <p:spPr>
          <a:xfrm>
            <a:off x="0" y="0"/>
            <a:ext cx="12191695" cy="109728"/>
          </a:xfrm>
          <a:prstGeom prst="rect">
            <a:avLst/>
          </a:prstGeom>
          <a:solidFill>
            <a:srgbClr val="008D8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3" name="Google Shape;223;p14"/>
          <p:cNvSpPr/>
          <p:nvPr/>
        </p:nvSpPr>
        <p:spPr>
          <a:xfrm>
            <a:off x="0" y="109728"/>
            <a:ext cx="12191695" cy="36576"/>
          </a:xfrm>
          <a:prstGeom prst="rect">
            <a:avLst/>
          </a:prstGeom>
          <a:solidFill>
            <a:srgbClr val="C9A22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4" name="Google Shape;224;p14"/>
          <p:cNvSpPr/>
          <p:nvPr/>
        </p:nvSpPr>
        <p:spPr>
          <a:xfrm>
            <a:off x="641405" y="240030"/>
            <a:ext cx="10908900" cy="1097400"/>
          </a:xfrm>
          <a:prstGeom prst="roundRect">
            <a:avLst>
              <a:gd fmla="val 16667" name="adj"/>
            </a:avLst>
          </a:prstGeom>
          <a:solidFill>
            <a:srgbClr val="E6F4F3"/>
          </a:solidFill>
          <a:ln>
            <a:noFill/>
          </a:ln>
          <a:effectLst>
            <a:outerShdw blurRad="40000" rotWithShape="0" dir="5400000" dist="23000">
              <a:srgbClr val="000000">
                <a:alpha val="34902"/>
              </a:srgbClr>
            </a:outerShdw>
          </a:effectLst>
        </p:spPr>
        <p:txBody>
          <a:bodyPr anchorCtr="0" anchor="ctr" bIns="137150" lIns="228600" spcFirstLastPara="1" rIns="228600" wrap="square" tIns="164575">
            <a:noAutofit/>
          </a:bodyPr>
          <a:lstStyle/>
          <a:p>
            <a:pPr indent="0" lvl="0" marL="0" marR="0" rtl="0" algn="ctr">
              <a:lnSpc>
                <a:spcPct val="112000"/>
              </a:lnSpc>
              <a:spcBef>
                <a:spcPts val="0"/>
              </a:spcBef>
              <a:spcAft>
                <a:spcPts val="0"/>
              </a:spcAft>
              <a:buNone/>
            </a:pPr>
            <a:r>
              <a:rPr i="0" lang="en-US" sz="3300" u="none" cap="none" strike="noStrike">
                <a:solidFill>
                  <a:srgbClr val="13302B"/>
                </a:solidFill>
                <a:latin typeface="Bricolage Grotesque ExtraBold"/>
                <a:ea typeface="Bricolage Grotesque ExtraBold"/>
                <a:cs typeface="Bricolage Grotesque ExtraBold"/>
                <a:sym typeface="Bricolage Grotesque ExtraBold"/>
              </a:rPr>
              <a:t>2.  Attitude Toward Evil</a:t>
            </a:r>
            <a:endParaRPr sz="3300">
              <a:latin typeface="Bricolage Grotesque ExtraBold"/>
              <a:ea typeface="Bricolage Grotesque ExtraBold"/>
              <a:cs typeface="Bricolage Grotesque ExtraBold"/>
              <a:sym typeface="Bricolage Grotesque ExtraBold"/>
            </a:endParaRPr>
          </a:p>
        </p:txBody>
      </p:sp>
      <p:pic>
        <p:nvPicPr>
          <p:cNvPr descr="mid-atlantic-region-logo.png" id="225" name="Google Shape;225;p14"/>
          <p:cNvPicPr preferRelativeResize="0"/>
          <p:nvPr/>
        </p:nvPicPr>
        <p:blipFill rotWithShape="1">
          <a:blip r:embed="rId3">
            <a:alphaModFix/>
          </a:blip>
          <a:srcRect b="0" l="0" r="0" t="0"/>
          <a:stretch/>
        </p:blipFill>
        <p:spPr>
          <a:xfrm>
            <a:off x="11140135" y="5852160"/>
            <a:ext cx="822960" cy="822960"/>
          </a:xfrm>
          <a:prstGeom prst="rect">
            <a:avLst/>
          </a:prstGeom>
          <a:noFill/>
          <a:ln>
            <a:noFill/>
          </a:ln>
        </p:spPr>
      </p:pic>
      <p:sp>
        <p:nvSpPr>
          <p:cNvPr id="226" name="Google Shape;226;p14"/>
          <p:cNvSpPr/>
          <p:nvPr/>
        </p:nvSpPr>
        <p:spPr>
          <a:xfrm>
            <a:off x="640025" y="3091175"/>
            <a:ext cx="10908900" cy="2236500"/>
          </a:xfrm>
          <a:prstGeom prst="roundRect">
            <a:avLst>
              <a:gd fmla="val 16667" name="adj"/>
            </a:avLst>
          </a:prstGeom>
          <a:solidFill>
            <a:srgbClr val="FFFFFF"/>
          </a:solidFill>
          <a:ln cap="flat" cmpd="sng" w="1905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marR="0" rtl="0" algn="just">
              <a:lnSpc>
                <a:spcPct val="112000"/>
              </a:lnSpc>
              <a:spcBef>
                <a:spcPts val="0"/>
              </a:spcBef>
              <a:spcAft>
                <a:spcPts val="0"/>
              </a:spcAft>
              <a:buNone/>
            </a:pPr>
            <a:r>
              <a:rPr b="1" lang="en-US" sz="3300">
                <a:solidFill>
                  <a:srgbClr val="13302B"/>
                </a:solidFill>
                <a:latin typeface="Quicksand"/>
                <a:ea typeface="Quicksand"/>
                <a:cs typeface="Quicksand"/>
                <a:sym typeface="Quicksand"/>
              </a:rPr>
              <a:t>i</a:t>
            </a:r>
            <a:r>
              <a:rPr b="1" i="0" lang="en-US" sz="3300" u="none" cap="none" strike="noStrike">
                <a:solidFill>
                  <a:srgbClr val="13302B"/>
                </a:solidFill>
                <a:latin typeface="Quicksand"/>
                <a:ea typeface="Quicksand"/>
                <a:cs typeface="Quicksand"/>
                <a:sym typeface="Quicksand"/>
              </a:rPr>
              <a:t>. No Fear</a:t>
            </a:r>
            <a:r>
              <a:rPr i="0" lang="en-US" sz="3300" u="none" cap="none" strike="noStrike">
                <a:solidFill>
                  <a:srgbClr val="13302B"/>
                </a:solidFill>
                <a:latin typeface="Quicksand Medium"/>
                <a:ea typeface="Quicksand Medium"/>
                <a:cs typeface="Quicksand Medium"/>
                <a:sym typeface="Quicksand Medium"/>
              </a:rPr>
              <a:t> </a:t>
            </a:r>
            <a:r>
              <a:rPr i="1" lang="en-US" sz="3300" u="none" cap="none" strike="noStrike">
                <a:solidFill>
                  <a:srgbClr val="13302B"/>
                </a:solidFill>
                <a:latin typeface="Times New Roman"/>
                <a:ea typeface="Times New Roman"/>
                <a:cs typeface="Times New Roman"/>
                <a:sym typeface="Times New Roman"/>
              </a:rPr>
              <a:t>(vv. 5-6) “You will not be afraid of the terror by night, or of the arrow that flies by day; of the pestilence that stalks in darkness, or of the destruction that lays waste at noon.”</a:t>
            </a:r>
            <a:endParaRPr i="1" sz="3300">
              <a:latin typeface="Times New Roman"/>
              <a:ea typeface="Times New Roman"/>
              <a:cs typeface="Times New Roman"/>
              <a:sym typeface="Times New Roman"/>
            </a:endParaRPr>
          </a:p>
        </p:txBody>
      </p:sp>
      <p:sp>
        <p:nvSpPr>
          <p:cNvPr id="227" name="Google Shape;227;p14"/>
          <p:cNvSpPr/>
          <p:nvPr/>
        </p:nvSpPr>
        <p:spPr>
          <a:xfrm>
            <a:off x="640025" y="1512000"/>
            <a:ext cx="10908900" cy="1404600"/>
          </a:xfrm>
          <a:prstGeom prst="roundRect">
            <a:avLst>
              <a:gd fmla="val 16667" name="adj"/>
            </a:avLst>
          </a:prstGeom>
          <a:solidFill>
            <a:schemeClr val="dk1"/>
          </a:solidFill>
          <a:ln cap="flat" cmpd="sng" w="3810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ctr">
              <a:lnSpc>
                <a:spcPct val="112000"/>
              </a:lnSpc>
              <a:spcBef>
                <a:spcPts val="0"/>
              </a:spcBef>
              <a:spcAft>
                <a:spcPts val="0"/>
              </a:spcAft>
              <a:buSzPts val="1100"/>
              <a:buNone/>
            </a:pPr>
            <a:r>
              <a:rPr b="1" lang="en-US" sz="3300">
                <a:solidFill>
                  <a:schemeClr val="lt1"/>
                </a:solidFill>
                <a:latin typeface="Quicksand"/>
                <a:ea typeface="Quicksand"/>
                <a:cs typeface="Quicksand"/>
                <a:sym typeface="Quicksand"/>
              </a:rPr>
              <a:t>There are two invincible attitudes </a:t>
            </a:r>
            <a:br>
              <a:rPr b="1" lang="en-US" sz="3300">
                <a:solidFill>
                  <a:schemeClr val="lt1"/>
                </a:solidFill>
                <a:latin typeface="Quicksand"/>
                <a:ea typeface="Quicksand"/>
                <a:cs typeface="Quicksand"/>
                <a:sym typeface="Quicksand"/>
              </a:rPr>
            </a:br>
            <a:r>
              <a:rPr b="1" lang="en-US" sz="3300">
                <a:solidFill>
                  <a:schemeClr val="lt1"/>
                </a:solidFill>
                <a:latin typeface="Quicksand"/>
                <a:ea typeface="Quicksand"/>
                <a:cs typeface="Quicksand"/>
                <a:sym typeface="Quicksand"/>
              </a:rPr>
              <a:t>we are to exhibit toward evil:</a:t>
            </a:r>
            <a:endParaRPr b="1" sz="3300">
              <a:solidFill>
                <a:schemeClr val="lt1"/>
              </a:solidFill>
              <a:latin typeface="Quicksand"/>
              <a:ea typeface="Quicksand"/>
              <a:cs typeface="Quicksand"/>
              <a:sym typeface="Quicksand"/>
            </a:endParaRPr>
          </a:p>
        </p:txBody>
      </p:sp>
    </p:spTree>
  </p:cSld>
  <p:clrMapOvr>
    <a:masterClrMapping/>
  </p:clrMapOvr>
  <p:transition spd="med">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227"/>
                                        </p:tgtEl>
                                        <p:attrNameLst>
                                          <p:attrName>style.visibility</p:attrName>
                                        </p:attrNameLst>
                                      </p:cBhvr>
                                      <p:to>
                                        <p:strVal val="visible"/>
                                      </p:to>
                                    </p:set>
                                    <p:animEffect filter="fade" transition="in">
                                      <p:cBhvr>
                                        <p:cTn dur="4000"/>
                                        <p:tgtEl>
                                          <p:spTgt spid="2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DEF"/>
        </a:solidFill>
      </p:bgPr>
    </p:bg>
    <p:spTree>
      <p:nvGrpSpPr>
        <p:cNvPr id="231" name="Shape 231"/>
        <p:cNvGrpSpPr/>
        <p:nvPr/>
      </p:nvGrpSpPr>
      <p:grpSpPr>
        <a:xfrm>
          <a:off x="0" y="0"/>
          <a:ext cx="0" cy="0"/>
          <a:chOff x="0" y="0"/>
          <a:chExt cx="0" cy="0"/>
        </a:xfrm>
      </p:grpSpPr>
      <p:sp>
        <p:nvSpPr>
          <p:cNvPr id="232" name="Google Shape;232;h4703b23ee289125b_0_122"/>
          <p:cNvSpPr/>
          <p:nvPr/>
        </p:nvSpPr>
        <p:spPr>
          <a:xfrm>
            <a:off x="0" y="0"/>
            <a:ext cx="12191700" cy="109800"/>
          </a:xfrm>
          <a:prstGeom prst="rect">
            <a:avLst/>
          </a:prstGeom>
          <a:solidFill>
            <a:srgbClr val="008D8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33" name="Google Shape;233;h4703b23ee289125b_0_122"/>
          <p:cNvSpPr/>
          <p:nvPr/>
        </p:nvSpPr>
        <p:spPr>
          <a:xfrm>
            <a:off x="0" y="109728"/>
            <a:ext cx="12191700" cy="36600"/>
          </a:xfrm>
          <a:prstGeom prst="rect">
            <a:avLst/>
          </a:prstGeom>
          <a:solidFill>
            <a:srgbClr val="C9A22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34" name="Google Shape;234;h4703b23ee289125b_0_122"/>
          <p:cNvSpPr/>
          <p:nvPr/>
        </p:nvSpPr>
        <p:spPr>
          <a:xfrm>
            <a:off x="544780" y="172555"/>
            <a:ext cx="10908900" cy="1097400"/>
          </a:xfrm>
          <a:prstGeom prst="roundRect">
            <a:avLst>
              <a:gd fmla="val 16667" name="adj"/>
            </a:avLst>
          </a:prstGeom>
          <a:solidFill>
            <a:srgbClr val="E6F4F3"/>
          </a:solidFill>
          <a:ln>
            <a:noFill/>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marR="0" rtl="0" algn="ctr">
              <a:lnSpc>
                <a:spcPct val="112000"/>
              </a:lnSpc>
              <a:spcBef>
                <a:spcPts val="0"/>
              </a:spcBef>
              <a:spcAft>
                <a:spcPts val="0"/>
              </a:spcAft>
              <a:buNone/>
            </a:pPr>
            <a:r>
              <a:rPr i="0" lang="en-US" sz="3300" u="none" cap="none" strike="noStrike">
                <a:solidFill>
                  <a:srgbClr val="13302B"/>
                </a:solidFill>
                <a:latin typeface="Bricolage Grotesque ExtraBold"/>
                <a:ea typeface="Bricolage Grotesque ExtraBold"/>
                <a:cs typeface="Bricolage Grotesque ExtraBold"/>
                <a:sym typeface="Bricolage Grotesque ExtraBold"/>
              </a:rPr>
              <a:t>2.  Attitude Toward Evil</a:t>
            </a:r>
            <a:endParaRPr sz="3300">
              <a:latin typeface="Bricolage Grotesque ExtraBold"/>
              <a:ea typeface="Bricolage Grotesque ExtraBold"/>
              <a:cs typeface="Bricolage Grotesque ExtraBold"/>
              <a:sym typeface="Bricolage Grotesque ExtraBold"/>
            </a:endParaRPr>
          </a:p>
        </p:txBody>
      </p:sp>
      <p:sp>
        <p:nvSpPr>
          <p:cNvPr id="235" name="Google Shape;235;h4703b23ee289125b_0_122"/>
          <p:cNvSpPr/>
          <p:nvPr/>
        </p:nvSpPr>
        <p:spPr>
          <a:xfrm>
            <a:off x="544775" y="1986000"/>
            <a:ext cx="10908900" cy="1261500"/>
          </a:xfrm>
          <a:prstGeom prst="roundRect">
            <a:avLst>
              <a:gd fmla="val 29300" name="adj"/>
            </a:avLst>
          </a:prstGeom>
          <a:solidFill>
            <a:srgbClr val="FFFFFF"/>
          </a:solidFill>
          <a:ln cap="flat" cmpd="sng" w="1905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marR="0" rtl="0" algn="just">
              <a:lnSpc>
                <a:spcPct val="112000"/>
              </a:lnSpc>
              <a:spcBef>
                <a:spcPts val="0"/>
              </a:spcBef>
              <a:spcAft>
                <a:spcPts val="0"/>
              </a:spcAft>
              <a:buNone/>
            </a:pPr>
            <a:r>
              <a:rPr b="1" lang="en-US" sz="2500">
                <a:solidFill>
                  <a:srgbClr val="13302B"/>
                </a:solidFill>
                <a:latin typeface="Quicksand"/>
                <a:ea typeface="Quicksand"/>
                <a:cs typeface="Quicksand"/>
                <a:sym typeface="Quicksand"/>
              </a:rPr>
              <a:t>i</a:t>
            </a:r>
            <a:r>
              <a:rPr b="1" i="0" lang="en-US" sz="2500" u="none" cap="none" strike="noStrike">
                <a:solidFill>
                  <a:srgbClr val="13302B"/>
                </a:solidFill>
                <a:latin typeface="Quicksand"/>
                <a:ea typeface="Quicksand"/>
                <a:cs typeface="Quicksand"/>
                <a:sym typeface="Quicksand"/>
              </a:rPr>
              <a:t>. No Fear</a:t>
            </a:r>
            <a:r>
              <a:rPr i="0" lang="en-US" sz="2500" u="none" cap="none" strike="noStrike">
                <a:solidFill>
                  <a:srgbClr val="13302B"/>
                </a:solidFill>
                <a:latin typeface="Quicksand Medium"/>
                <a:ea typeface="Quicksand Medium"/>
                <a:cs typeface="Quicksand Medium"/>
                <a:sym typeface="Quicksand Medium"/>
              </a:rPr>
              <a:t> </a:t>
            </a:r>
            <a:r>
              <a:rPr i="1" lang="en-US" sz="2500" u="none" cap="none" strike="noStrike">
                <a:solidFill>
                  <a:srgbClr val="13302B"/>
                </a:solidFill>
                <a:latin typeface="Times New Roman"/>
                <a:ea typeface="Times New Roman"/>
                <a:cs typeface="Times New Roman"/>
                <a:sym typeface="Times New Roman"/>
              </a:rPr>
              <a:t>(vv. 5-6) “You will not be afraid of the terror by night, or of the arrow that flies by day; of the pestilence that stalks in darkness, or of the destruction that lays waste at noon.”</a:t>
            </a:r>
            <a:endParaRPr i="1" sz="2500">
              <a:latin typeface="Times New Roman"/>
              <a:ea typeface="Times New Roman"/>
              <a:cs typeface="Times New Roman"/>
              <a:sym typeface="Times New Roman"/>
            </a:endParaRPr>
          </a:p>
        </p:txBody>
      </p:sp>
      <p:sp>
        <p:nvSpPr>
          <p:cNvPr id="236" name="Google Shape;236;h4703b23ee289125b_0_122"/>
          <p:cNvSpPr/>
          <p:nvPr/>
        </p:nvSpPr>
        <p:spPr>
          <a:xfrm>
            <a:off x="422825" y="3276600"/>
            <a:ext cx="11152800" cy="3467100"/>
          </a:xfrm>
          <a:prstGeom prst="roundRect">
            <a:avLst>
              <a:gd fmla="val 16667" name="adj"/>
            </a:avLst>
          </a:prstGeom>
          <a:solidFill>
            <a:srgbClr val="FFFFFF"/>
          </a:solidFill>
          <a:ln cap="flat" cmpd="sng" w="1905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just">
              <a:lnSpc>
                <a:spcPct val="112000"/>
              </a:lnSpc>
              <a:spcBef>
                <a:spcPts val="0"/>
              </a:spcBef>
              <a:spcAft>
                <a:spcPts val="0"/>
              </a:spcAft>
              <a:buNone/>
            </a:pPr>
            <a:r>
              <a:rPr b="1" lang="en-US" sz="3300">
                <a:solidFill>
                  <a:srgbClr val="13302B"/>
                </a:solidFill>
                <a:latin typeface="Quicksand"/>
                <a:ea typeface="Quicksand"/>
                <a:cs typeface="Quicksand"/>
                <a:sym typeface="Quicksand"/>
              </a:rPr>
              <a:t>ii</a:t>
            </a:r>
            <a:r>
              <a:rPr b="1" lang="en-US" sz="3300">
                <a:solidFill>
                  <a:srgbClr val="13302B"/>
                </a:solidFill>
                <a:latin typeface="Quicksand"/>
                <a:ea typeface="Quicksand"/>
                <a:cs typeface="Quicksand"/>
                <a:sym typeface="Quicksand"/>
              </a:rPr>
              <a:t>. Faith</a:t>
            </a:r>
            <a:r>
              <a:rPr lang="en-US" sz="3300">
                <a:solidFill>
                  <a:srgbClr val="13302B"/>
                </a:solidFill>
                <a:latin typeface="Quicksand Medium"/>
                <a:ea typeface="Quicksand Medium"/>
                <a:cs typeface="Quicksand Medium"/>
                <a:sym typeface="Quicksand Medium"/>
              </a:rPr>
              <a:t> </a:t>
            </a:r>
            <a:r>
              <a:rPr i="1" lang="en-US" sz="3300">
                <a:solidFill>
                  <a:srgbClr val="13302B"/>
                </a:solidFill>
                <a:latin typeface="Times New Roman"/>
                <a:ea typeface="Times New Roman"/>
                <a:cs typeface="Times New Roman"/>
                <a:sym typeface="Times New Roman"/>
              </a:rPr>
              <a:t>( vv. 7-10) “A thousand may fall at your side and ten thousand at your right hand, but it shall not approach you. You only look on with your eyes and see the recompense/ punishment  of the wicked. For you have made the Lord, my refuge, even the most High, your dwelling place. </a:t>
            </a:r>
            <a:r>
              <a:rPr i="1" lang="en-US" sz="3300">
                <a:solidFill>
                  <a:srgbClr val="13302B"/>
                </a:solidFill>
                <a:latin typeface="Times New Roman"/>
                <a:ea typeface="Times New Roman"/>
                <a:cs typeface="Times New Roman"/>
                <a:sym typeface="Times New Roman"/>
              </a:rPr>
              <a:t>No evil will befall you, nor will any plague come near your tent.”</a:t>
            </a:r>
            <a:endParaRPr sz="3300">
              <a:solidFill>
                <a:srgbClr val="13302B"/>
              </a:solidFill>
              <a:latin typeface="Quicksand Medium"/>
              <a:ea typeface="Quicksand Medium"/>
              <a:cs typeface="Quicksand Medium"/>
              <a:sym typeface="Quicksand Medium"/>
            </a:endParaRPr>
          </a:p>
        </p:txBody>
      </p:sp>
      <p:pic>
        <p:nvPicPr>
          <p:cNvPr descr="mid-atlantic-region-logo.png" id="237" name="Google Shape;237;h4703b23ee289125b_0_122"/>
          <p:cNvPicPr preferRelativeResize="0"/>
          <p:nvPr/>
        </p:nvPicPr>
        <p:blipFill rotWithShape="1">
          <a:blip r:embed="rId3">
            <a:alphaModFix/>
          </a:blip>
          <a:srcRect b="0" l="0" r="0" t="0"/>
          <a:stretch/>
        </p:blipFill>
        <p:spPr>
          <a:xfrm>
            <a:off x="11140135" y="5852160"/>
            <a:ext cx="822960" cy="822960"/>
          </a:xfrm>
          <a:prstGeom prst="rect">
            <a:avLst/>
          </a:prstGeom>
          <a:noFill/>
          <a:ln>
            <a:noFill/>
          </a:ln>
        </p:spPr>
      </p:pic>
      <p:sp>
        <p:nvSpPr>
          <p:cNvPr id="238" name="Google Shape;238;h4703b23ee289125b_0_122"/>
          <p:cNvSpPr/>
          <p:nvPr/>
        </p:nvSpPr>
        <p:spPr>
          <a:xfrm>
            <a:off x="544775" y="1343238"/>
            <a:ext cx="10908900" cy="585600"/>
          </a:xfrm>
          <a:prstGeom prst="roundRect">
            <a:avLst>
              <a:gd fmla="val 50000" name="adj"/>
            </a:avLst>
          </a:prstGeom>
          <a:solidFill>
            <a:schemeClr val="dk1"/>
          </a:solidFill>
          <a:ln cap="flat" cmpd="sng" w="3810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ctr">
              <a:lnSpc>
                <a:spcPct val="112000"/>
              </a:lnSpc>
              <a:spcBef>
                <a:spcPts val="0"/>
              </a:spcBef>
              <a:spcAft>
                <a:spcPts val="0"/>
              </a:spcAft>
              <a:buSzPts val="1100"/>
              <a:buNone/>
            </a:pPr>
            <a:r>
              <a:rPr b="1" lang="en-US" sz="2500">
                <a:solidFill>
                  <a:schemeClr val="lt1"/>
                </a:solidFill>
                <a:latin typeface="Quicksand"/>
                <a:ea typeface="Quicksand"/>
                <a:cs typeface="Quicksand"/>
                <a:sym typeface="Quicksand"/>
              </a:rPr>
              <a:t>There are two invincible attitudes we are to exhibit toward evil:</a:t>
            </a:r>
            <a:endParaRPr b="1" sz="2500">
              <a:solidFill>
                <a:schemeClr val="lt1"/>
              </a:solidFill>
              <a:latin typeface="Quicksand"/>
              <a:ea typeface="Quicksand"/>
              <a:cs typeface="Quicksand"/>
              <a:sym typeface="Quicksand"/>
            </a:endParaRPr>
          </a:p>
        </p:txBody>
      </p:sp>
    </p:spTree>
  </p:cSld>
  <p:clrMapOvr>
    <a:masterClrMapping/>
  </p:clrMapOvr>
  <p:transition spd="med">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236"/>
                                        </p:tgtEl>
                                        <p:attrNameLst>
                                          <p:attrName>style.visibility</p:attrName>
                                        </p:attrNameLst>
                                      </p:cBhvr>
                                      <p:to>
                                        <p:strVal val="visible"/>
                                      </p:to>
                                    </p:set>
                                    <p:animEffect filter="fade" transition="in">
                                      <p:cBhvr>
                                        <p:cTn dur="3000"/>
                                        <p:tgtEl>
                                          <p:spTgt spid="2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DEF"/>
        </a:solidFill>
      </p:bgPr>
    </p:bg>
    <p:spTree>
      <p:nvGrpSpPr>
        <p:cNvPr id="242" name="Shape 242"/>
        <p:cNvGrpSpPr/>
        <p:nvPr/>
      </p:nvGrpSpPr>
      <p:grpSpPr>
        <a:xfrm>
          <a:off x="0" y="0"/>
          <a:ext cx="0" cy="0"/>
          <a:chOff x="0" y="0"/>
          <a:chExt cx="0" cy="0"/>
        </a:xfrm>
      </p:grpSpPr>
      <p:pic>
        <p:nvPicPr>
          <p:cNvPr id="243" name="Google Shape;243;p17"/>
          <p:cNvPicPr preferRelativeResize="0"/>
          <p:nvPr/>
        </p:nvPicPr>
        <p:blipFill>
          <a:blip r:embed="rId3">
            <a:alphaModFix/>
          </a:blip>
          <a:stretch>
            <a:fillRect/>
          </a:stretch>
        </p:blipFill>
        <p:spPr>
          <a:xfrm>
            <a:off x="358499" y="400050"/>
            <a:ext cx="11474702" cy="6457949"/>
          </a:xfrm>
          <a:prstGeom prst="rect">
            <a:avLst/>
          </a:prstGeom>
          <a:noFill/>
          <a:ln>
            <a:noFill/>
          </a:ln>
          <a:effectLst>
            <a:outerShdw blurRad="57150" rotWithShape="0" algn="bl" dir="5400000" dist="19050">
              <a:srgbClr val="000000">
                <a:alpha val="50000"/>
              </a:srgbClr>
            </a:outerShdw>
            <a:reflection blurRad="0" dir="5400000" dist="828675" endA="0" endPos="48000" fadeDir="5400012" kx="0" rotWithShape="0" algn="bl" stPos="0" sy="-100000" ky="0"/>
          </a:effectLst>
        </p:spPr>
      </p:pic>
      <p:sp>
        <p:nvSpPr>
          <p:cNvPr id="244" name="Google Shape;244;p17"/>
          <p:cNvSpPr/>
          <p:nvPr/>
        </p:nvSpPr>
        <p:spPr>
          <a:xfrm>
            <a:off x="0" y="0"/>
            <a:ext cx="12191695" cy="109728"/>
          </a:xfrm>
          <a:prstGeom prst="rect">
            <a:avLst/>
          </a:prstGeom>
          <a:solidFill>
            <a:srgbClr val="008D8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45" name="Google Shape;245;p17"/>
          <p:cNvSpPr/>
          <p:nvPr/>
        </p:nvSpPr>
        <p:spPr>
          <a:xfrm>
            <a:off x="0" y="109728"/>
            <a:ext cx="12191695" cy="36576"/>
          </a:xfrm>
          <a:prstGeom prst="rect">
            <a:avLst/>
          </a:prstGeom>
          <a:solidFill>
            <a:srgbClr val="C9A22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46" name="Google Shape;246;p17"/>
          <p:cNvSpPr/>
          <p:nvPr/>
        </p:nvSpPr>
        <p:spPr>
          <a:xfrm>
            <a:off x="640075" y="304800"/>
            <a:ext cx="10908900" cy="2476500"/>
          </a:xfrm>
          <a:prstGeom prst="roundRect">
            <a:avLst>
              <a:gd fmla="val 16667" name="adj"/>
            </a:avLst>
          </a:prstGeom>
          <a:solidFill>
            <a:srgbClr val="FFFFFF"/>
          </a:solidFill>
          <a:ln cap="flat" cmpd="sng" w="38100">
            <a:solidFill>
              <a:srgbClr val="000000"/>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137150" lIns="228600" spcFirstLastPara="1" rIns="228600" wrap="square" tIns="164575">
            <a:noAutofit/>
          </a:bodyPr>
          <a:lstStyle/>
          <a:p>
            <a:pPr indent="0" lvl="0" marL="0" marR="0" rtl="0" algn="l">
              <a:lnSpc>
                <a:spcPct val="100000"/>
              </a:lnSpc>
              <a:spcBef>
                <a:spcPts val="0"/>
              </a:spcBef>
              <a:spcAft>
                <a:spcPts val="0"/>
              </a:spcAft>
              <a:buNone/>
            </a:pPr>
            <a:r>
              <a:rPr b="1" i="0" lang="en-US" sz="5000" u="none" cap="none" strike="noStrike">
                <a:solidFill>
                  <a:srgbClr val="13302B"/>
                </a:solidFill>
                <a:latin typeface="Caveat"/>
                <a:ea typeface="Caveat"/>
                <a:cs typeface="Caveat"/>
                <a:sym typeface="Caveat"/>
              </a:rPr>
              <a:t>I find that there are at least four Biblical truths for the Christian  when undergoing or seeking release from satanic/demonic attacks:</a:t>
            </a:r>
            <a:endParaRPr b="1" sz="5000">
              <a:latin typeface="Caveat"/>
              <a:ea typeface="Caveat"/>
              <a:cs typeface="Caveat"/>
              <a:sym typeface="Caveat"/>
            </a:endParaRPr>
          </a:p>
        </p:txBody>
      </p:sp>
      <p:sp>
        <p:nvSpPr>
          <p:cNvPr id="247" name="Google Shape;247;p17"/>
          <p:cNvSpPr/>
          <p:nvPr/>
        </p:nvSpPr>
        <p:spPr>
          <a:xfrm>
            <a:off x="641405" y="2966182"/>
            <a:ext cx="10908900" cy="822900"/>
          </a:xfrm>
          <a:prstGeom prst="roundRect">
            <a:avLst>
              <a:gd fmla="val 16667" name="adj"/>
            </a:avLst>
          </a:prstGeom>
          <a:solidFill>
            <a:srgbClr val="E6F4F3"/>
          </a:solidFill>
          <a:ln>
            <a:noFill/>
          </a:ln>
          <a:effectLst>
            <a:outerShdw blurRad="40000" rotWithShape="0" dir="5400000" dist="23000">
              <a:srgbClr val="000000">
                <a:alpha val="34902"/>
              </a:srgbClr>
            </a:outerShdw>
          </a:effectLst>
        </p:spPr>
        <p:txBody>
          <a:bodyPr anchorCtr="0" anchor="ctr" bIns="137150" lIns="228600" spcFirstLastPara="1" rIns="228600" wrap="square" tIns="164575">
            <a:noAutofit/>
          </a:bodyPr>
          <a:lstStyle/>
          <a:p>
            <a:pPr indent="0" lvl="0" marL="0" marR="0" rtl="0" algn="l">
              <a:lnSpc>
                <a:spcPct val="112000"/>
              </a:lnSpc>
              <a:spcBef>
                <a:spcPts val="0"/>
              </a:spcBef>
              <a:spcAft>
                <a:spcPts val="0"/>
              </a:spcAft>
              <a:buNone/>
            </a:pPr>
            <a:r>
              <a:rPr b="1" i="0" lang="en-US" sz="5000" u="none" cap="none" strike="noStrike">
                <a:solidFill>
                  <a:srgbClr val="13302B"/>
                </a:solidFill>
                <a:latin typeface="Quicksand"/>
                <a:ea typeface="Quicksand"/>
                <a:cs typeface="Quicksand"/>
                <a:sym typeface="Quicksand"/>
              </a:rPr>
              <a:t>1. The Cross</a:t>
            </a:r>
            <a:endParaRPr b="1" sz="5000">
              <a:latin typeface="Quicksand"/>
              <a:ea typeface="Quicksand"/>
              <a:cs typeface="Quicksand"/>
              <a:sym typeface="Quicksand"/>
            </a:endParaRPr>
          </a:p>
        </p:txBody>
      </p:sp>
      <p:sp>
        <p:nvSpPr>
          <p:cNvPr id="248" name="Google Shape;248;p17"/>
          <p:cNvSpPr/>
          <p:nvPr/>
        </p:nvSpPr>
        <p:spPr>
          <a:xfrm>
            <a:off x="640080" y="3916790"/>
            <a:ext cx="10908900" cy="822900"/>
          </a:xfrm>
          <a:prstGeom prst="roundRect">
            <a:avLst>
              <a:gd fmla="val 16667" name="adj"/>
            </a:avLst>
          </a:prstGeom>
          <a:solidFill>
            <a:srgbClr val="FFFFFF"/>
          </a:solidFill>
          <a:ln>
            <a:noFill/>
          </a:ln>
          <a:effectLst>
            <a:outerShdw blurRad="40000" rotWithShape="0" dir="5400000" dist="23000">
              <a:srgbClr val="000000">
                <a:alpha val="34902"/>
              </a:srgbClr>
            </a:outerShdw>
          </a:effectLst>
        </p:spPr>
        <p:txBody>
          <a:bodyPr anchorCtr="0" anchor="ctr" bIns="137150" lIns="228600" spcFirstLastPara="1" rIns="228600" wrap="square" tIns="164575">
            <a:noAutofit/>
          </a:bodyPr>
          <a:lstStyle/>
          <a:p>
            <a:pPr indent="0" lvl="0" marL="0" marR="0" rtl="0" algn="l">
              <a:lnSpc>
                <a:spcPct val="112000"/>
              </a:lnSpc>
              <a:spcBef>
                <a:spcPts val="0"/>
              </a:spcBef>
              <a:spcAft>
                <a:spcPts val="0"/>
              </a:spcAft>
              <a:buNone/>
            </a:pPr>
            <a:r>
              <a:rPr b="1" i="0" lang="en-US" sz="5000" u="none" cap="none" strike="noStrike">
                <a:solidFill>
                  <a:srgbClr val="13302B"/>
                </a:solidFill>
                <a:latin typeface="Quicksand"/>
                <a:ea typeface="Quicksand"/>
                <a:cs typeface="Quicksand"/>
                <a:sym typeface="Quicksand"/>
              </a:rPr>
              <a:t>2. The Blood</a:t>
            </a:r>
            <a:endParaRPr b="1" sz="5000">
              <a:latin typeface="Quicksand"/>
              <a:ea typeface="Quicksand"/>
              <a:cs typeface="Quicksand"/>
              <a:sym typeface="Quicksand"/>
            </a:endParaRPr>
          </a:p>
        </p:txBody>
      </p:sp>
      <p:sp>
        <p:nvSpPr>
          <p:cNvPr id="249" name="Google Shape;249;p17"/>
          <p:cNvSpPr/>
          <p:nvPr/>
        </p:nvSpPr>
        <p:spPr>
          <a:xfrm>
            <a:off x="640080" y="4884485"/>
            <a:ext cx="10908900" cy="822900"/>
          </a:xfrm>
          <a:prstGeom prst="roundRect">
            <a:avLst>
              <a:gd fmla="val 16667" name="adj"/>
            </a:avLst>
          </a:prstGeom>
          <a:solidFill>
            <a:srgbClr val="E6F4F3"/>
          </a:solidFill>
          <a:ln>
            <a:noFill/>
          </a:ln>
          <a:effectLst>
            <a:outerShdw blurRad="40000" rotWithShape="0" dir="5400000" dist="23000">
              <a:srgbClr val="000000">
                <a:alpha val="34902"/>
              </a:srgbClr>
            </a:outerShdw>
          </a:effectLst>
        </p:spPr>
        <p:txBody>
          <a:bodyPr anchorCtr="0" anchor="ctr" bIns="137150" lIns="228600" spcFirstLastPara="1" rIns="228600" wrap="square" tIns="164575">
            <a:noAutofit/>
          </a:bodyPr>
          <a:lstStyle/>
          <a:p>
            <a:pPr indent="0" lvl="0" marL="0" marR="0" rtl="0" algn="l">
              <a:lnSpc>
                <a:spcPct val="112000"/>
              </a:lnSpc>
              <a:spcBef>
                <a:spcPts val="0"/>
              </a:spcBef>
              <a:spcAft>
                <a:spcPts val="0"/>
              </a:spcAft>
              <a:buNone/>
            </a:pPr>
            <a:r>
              <a:rPr b="1" i="0" lang="en-US" sz="5000" u="none" cap="none" strike="noStrike">
                <a:solidFill>
                  <a:srgbClr val="13302B"/>
                </a:solidFill>
                <a:latin typeface="Quicksand"/>
                <a:ea typeface="Quicksand"/>
                <a:cs typeface="Quicksand"/>
                <a:sym typeface="Quicksand"/>
              </a:rPr>
              <a:t>3. The Name</a:t>
            </a:r>
            <a:endParaRPr b="1" sz="5000">
              <a:latin typeface="Quicksand"/>
              <a:ea typeface="Quicksand"/>
              <a:cs typeface="Quicksand"/>
              <a:sym typeface="Quicksand"/>
            </a:endParaRPr>
          </a:p>
        </p:txBody>
      </p:sp>
      <p:sp>
        <p:nvSpPr>
          <p:cNvPr id="250" name="Google Shape;250;p17"/>
          <p:cNvSpPr/>
          <p:nvPr/>
        </p:nvSpPr>
        <p:spPr>
          <a:xfrm>
            <a:off x="640080" y="5840730"/>
            <a:ext cx="10908900" cy="822900"/>
          </a:xfrm>
          <a:prstGeom prst="roundRect">
            <a:avLst>
              <a:gd fmla="val 16667" name="adj"/>
            </a:avLst>
          </a:prstGeom>
          <a:solidFill>
            <a:srgbClr val="FFFFFF"/>
          </a:solidFill>
          <a:ln>
            <a:noFill/>
          </a:ln>
          <a:effectLst>
            <a:outerShdw blurRad="40000" rotWithShape="0" dir="5400000" dist="23000">
              <a:srgbClr val="000000">
                <a:alpha val="34902"/>
              </a:srgbClr>
            </a:outerShdw>
          </a:effectLst>
        </p:spPr>
        <p:txBody>
          <a:bodyPr anchorCtr="0" anchor="ctr" bIns="137150" lIns="228600" spcFirstLastPara="1" rIns="228600" wrap="square" tIns="164575">
            <a:noAutofit/>
          </a:bodyPr>
          <a:lstStyle/>
          <a:p>
            <a:pPr indent="0" lvl="0" marL="0" marR="0" rtl="0" algn="l">
              <a:lnSpc>
                <a:spcPct val="112000"/>
              </a:lnSpc>
              <a:spcBef>
                <a:spcPts val="0"/>
              </a:spcBef>
              <a:spcAft>
                <a:spcPts val="0"/>
              </a:spcAft>
              <a:buNone/>
            </a:pPr>
            <a:r>
              <a:rPr b="1" i="0" lang="en-US" sz="5000" u="none" cap="none" strike="noStrike">
                <a:solidFill>
                  <a:srgbClr val="13302B"/>
                </a:solidFill>
                <a:latin typeface="Quicksand"/>
                <a:ea typeface="Quicksand"/>
                <a:cs typeface="Quicksand"/>
                <a:sym typeface="Quicksand"/>
              </a:rPr>
              <a:t>4. The Word</a:t>
            </a:r>
            <a:endParaRPr b="1" sz="5000">
              <a:latin typeface="Quicksand"/>
              <a:ea typeface="Quicksand"/>
              <a:cs typeface="Quicksand"/>
              <a:sym typeface="Quicksand"/>
            </a:endParaRPr>
          </a:p>
        </p:txBody>
      </p:sp>
      <p:pic>
        <p:nvPicPr>
          <p:cNvPr descr="mid-atlantic-region-logo.png" id="251" name="Google Shape;251;p17"/>
          <p:cNvPicPr preferRelativeResize="0"/>
          <p:nvPr/>
        </p:nvPicPr>
        <p:blipFill rotWithShape="1">
          <a:blip r:embed="rId4">
            <a:alphaModFix/>
          </a:blip>
          <a:srcRect b="0" l="0" r="0" t="0"/>
          <a:stretch/>
        </p:blipFill>
        <p:spPr>
          <a:xfrm>
            <a:off x="11140135" y="5852160"/>
            <a:ext cx="822960" cy="822960"/>
          </a:xfrm>
          <a:prstGeom prst="rect">
            <a:avLst/>
          </a:prstGeom>
          <a:noFill/>
          <a:ln>
            <a:noFill/>
          </a:ln>
        </p:spPr>
      </p:pic>
    </p:spTree>
  </p:cSld>
  <p:clrMapOvr>
    <a:masterClrMapping/>
  </p:clrMapOvr>
  <p:transition spd="med">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DEF"/>
        </a:solidFill>
      </p:bgPr>
    </p:bg>
    <p:spTree>
      <p:nvGrpSpPr>
        <p:cNvPr id="255" name="Shape 255"/>
        <p:cNvGrpSpPr/>
        <p:nvPr/>
      </p:nvGrpSpPr>
      <p:grpSpPr>
        <a:xfrm>
          <a:off x="0" y="0"/>
          <a:ext cx="0" cy="0"/>
          <a:chOff x="0" y="0"/>
          <a:chExt cx="0" cy="0"/>
        </a:xfrm>
      </p:grpSpPr>
      <p:pic>
        <p:nvPicPr>
          <p:cNvPr id="256" name="Google Shape;256;p18"/>
          <p:cNvPicPr preferRelativeResize="0"/>
          <p:nvPr/>
        </p:nvPicPr>
        <p:blipFill>
          <a:blip r:embed="rId3">
            <a:alphaModFix/>
          </a:blip>
          <a:stretch>
            <a:fillRect/>
          </a:stretch>
        </p:blipFill>
        <p:spPr>
          <a:xfrm>
            <a:off x="563875" y="602202"/>
            <a:ext cx="10908900" cy="6088673"/>
          </a:xfrm>
          <a:prstGeom prst="rect">
            <a:avLst/>
          </a:prstGeom>
          <a:noFill/>
          <a:ln>
            <a:noFill/>
          </a:ln>
        </p:spPr>
      </p:pic>
      <p:sp>
        <p:nvSpPr>
          <p:cNvPr id="257" name="Google Shape;257;p18"/>
          <p:cNvSpPr/>
          <p:nvPr/>
        </p:nvSpPr>
        <p:spPr>
          <a:xfrm>
            <a:off x="0" y="0"/>
            <a:ext cx="12191695" cy="109728"/>
          </a:xfrm>
          <a:prstGeom prst="rect">
            <a:avLst/>
          </a:prstGeom>
          <a:solidFill>
            <a:srgbClr val="008D8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58" name="Google Shape;258;p18"/>
          <p:cNvSpPr/>
          <p:nvPr/>
        </p:nvSpPr>
        <p:spPr>
          <a:xfrm>
            <a:off x="0" y="109728"/>
            <a:ext cx="12191695" cy="36576"/>
          </a:xfrm>
          <a:prstGeom prst="rect">
            <a:avLst/>
          </a:prstGeom>
          <a:solidFill>
            <a:srgbClr val="C9A22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59" name="Google Shape;259;p18"/>
          <p:cNvSpPr/>
          <p:nvPr/>
        </p:nvSpPr>
        <p:spPr>
          <a:xfrm>
            <a:off x="563880" y="316230"/>
            <a:ext cx="10908900" cy="1097400"/>
          </a:xfrm>
          <a:prstGeom prst="roundRect">
            <a:avLst>
              <a:gd fmla="val 16667" name="adj"/>
            </a:avLst>
          </a:prstGeom>
          <a:solidFill>
            <a:srgbClr val="E6F4F3"/>
          </a:solidFill>
          <a:ln>
            <a:noFill/>
          </a:ln>
          <a:effectLst>
            <a:outerShdw blurRad="40000" rotWithShape="0" dir="5400000" dist="23000">
              <a:srgbClr val="000000">
                <a:alpha val="34902"/>
              </a:srgbClr>
            </a:outerShdw>
          </a:effectLst>
        </p:spPr>
        <p:txBody>
          <a:bodyPr anchorCtr="0" anchor="ctr" bIns="137150" lIns="228600" spcFirstLastPara="1" rIns="228600" wrap="square" tIns="164575">
            <a:noAutofit/>
          </a:bodyPr>
          <a:lstStyle/>
          <a:p>
            <a:pPr indent="0" lvl="0" marL="0" marR="0" rtl="0" algn="ctr">
              <a:lnSpc>
                <a:spcPct val="112000"/>
              </a:lnSpc>
              <a:spcBef>
                <a:spcPts val="0"/>
              </a:spcBef>
              <a:spcAft>
                <a:spcPts val="0"/>
              </a:spcAft>
              <a:buNone/>
            </a:pPr>
            <a:r>
              <a:rPr i="0" lang="en-US" sz="3300" u="none" cap="none" strike="noStrike">
                <a:solidFill>
                  <a:srgbClr val="13302B"/>
                </a:solidFill>
                <a:latin typeface="Bricolage Grotesque ExtraBold"/>
                <a:ea typeface="Bricolage Grotesque ExtraBold"/>
                <a:cs typeface="Bricolage Grotesque ExtraBold"/>
                <a:sym typeface="Bricolage Grotesque ExtraBold"/>
              </a:rPr>
              <a:t>3. </a:t>
            </a:r>
            <a:r>
              <a:rPr lang="en-US" sz="3300">
                <a:solidFill>
                  <a:srgbClr val="13302B"/>
                </a:solidFill>
                <a:latin typeface="Bricolage Grotesque ExtraBold"/>
                <a:ea typeface="Bricolage Grotesque ExtraBold"/>
                <a:cs typeface="Bricolage Grotesque ExtraBold"/>
                <a:sym typeface="Bricolage Grotesque ExtraBold"/>
              </a:rPr>
              <a:t>ASSISTANCE AGAINST EVIL</a:t>
            </a:r>
            <a:r>
              <a:rPr i="0" lang="en-US" sz="3300" u="none" cap="none" strike="noStrike">
                <a:solidFill>
                  <a:srgbClr val="13302B"/>
                </a:solidFill>
                <a:latin typeface="Bricolage Grotesque ExtraBold"/>
                <a:ea typeface="Bricolage Grotesque ExtraBold"/>
                <a:cs typeface="Bricolage Grotesque ExtraBold"/>
                <a:sym typeface="Bricolage Grotesque ExtraBold"/>
              </a:rPr>
              <a:t> ( vv. 11-13)</a:t>
            </a:r>
            <a:endParaRPr sz="3300">
              <a:latin typeface="Bricolage Grotesque ExtraBold"/>
              <a:ea typeface="Bricolage Grotesque ExtraBold"/>
              <a:cs typeface="Bricolage Grotesque ExtraBold"/>
              <a:sym typeface="Bricolage Grotesque ExtraBold"/>
            </a:endParaRPr>
          </a:p>
        </p:txBody>
      </p:sp>
      <p:pic>
        <p:nvPicPr>
          <p:cNvPr descr="mid-atlantic-region-logo.png" id="260" name="Google Shape;260;p18"/>
          <p:cNvPicPr preferRelativeResize="0"/>
          <p:nvPr/>
        </p:nvPicPr>
        <p:blipFill rotWithShape="1">
          <a:blip r:embed="rId4">
            <a:alphaModFix/>
          </a:blip>
          <a:srcRect b="0" l="0" r="0" t="0"/>
          <a:stretch/>
        </p:blipFill>
        <p:spPr>
          <a:xfrm>
            <a:off x="11140135" y="5852160"/>
            <a:ext cx="822960" cy="822960"/>
          </a:xfrm>
          <a:prstGeom prst="rect">
            <a:avLst/>
          </a:prstGeom>
          <a:noFill/>
          <a:ln>
            <a:noFill/>
          </a:ln>
        </p:spPr>
      </p:pic>
    </p:spTree>
  </p:cSld>
  <p:clrMapOvr>
    <a:masterClrMapping/>
  </p:clrMapOvr>
  <p:transition spd="med">
    <p:fade thruBlk="1"/>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DEF"/>
        </a:solidFill>
      </p:bgPr>
    </p:bg>
    <p:spTree>
      <p:nvGrpSpPr>
        <p:cNvPr id="264" name="Shape 264"/>
        <p:cNvGrpSpPr/>
        <p:nvPr/>
      </p:nvGrpSpPr>
      <p:grpSpPr>
        <a:xfrm>
          <a:off x="0" y="0"/>
          <a:ext cx="0" cy="0"/>
          <a:chOff x="0" y="0"/>
          <a:chExt cx="0" cy="0"/>
        </a:xfrm>
      </p:grpSpPr>
      <p:sp>
        <p:nvSpPr>
          <p:cNvPr id="265" name="Google Shape;265;h16d19e73c0549b06_2_15"/>
          <p:cNvSpPr/>
          <p:nvPr/>
        </p:nvSpPr>
        <p:spPr>
          <a:xfrm>
            <a:off x="0" y="0"/>
            <a:ext cx="12191700" cy="109800"/>
          </a:xfrm>
          <a:prstGeom prst="rect">
            <a:avLst/>
          </a:prstGeom>
          <a:solidFill>
            <a:srgbClr val="008D8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66" name="Google Shape;266;h16d19e73c0549b06_2_15"/>
          <p:cNvSpPr/>
          <p:nvPr/>
        </p:nvSpPr>
        <p:spPr>
          <a:xfrm>
            <a:off x="0" y="109728"/>
            <a:ext cx="12191700" cy="36600"/>
          </a:xfrm>
          <a:prstGeom prst="rect">
            <a:avLst/>
          </a:prstGeom>
          <a:solidFill>
            <a:srgbClr val="C9A22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67" name="Google Shape;267;h16d19e73c0549b06_2_15"/>
          <p:cNvSpPr/>
          <p:nvPr/>
        </p:nvSpPr>
        <p:spPr>
          <a:xfrm>
            <a:off x="563880" y="316230"/>
            <a:ext cx="10908900" cy="1097400"/>
          </a:xfrm>
          <a:prstGeom prst="roundRect">
            <a:avLst>
              <a:gd fmla="val 16667" name="adj"/>
            </a:avLst>
          </a:prstGeom>
          <a:solidFill>
            <a:srgbClr val="E6F4F3"/>
          </a:solidFill>
          <a:ln>
            <a:noFill/>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marR="0" rtl="0" algn="ctr">
              <a:lnSpc>
                <a:spcPct val="112000"/>
              </a:lnSpc>
              <a:spcBef>
                <a:spcPts val="0"/>
              </a:spcBef>
              <a:spcAft>
                <a:spcPts val="0"/>
              </a:spcAft>
              <a:buNone/>
            </a:pPr>
            <a:r>
              <a:rPr i="0" lang="en-US" sz="3300" u="none" cap="none" strike="noStrike">
                <a:solidFill>
                  <a:srgbClr val="13302B"/>
                </a:solidFill>
                <a:latin typeface="Bricolage Grotesque ExtraBold"/>
                <a:ea typeface="Bricolage Grotesque ExtraBold"/>
                <a:cs typeface="Bricolage Grotesque ExtraBold"/>
                <a:sym typeface="Bricolage Grotesque ExtraBold"/>
              </a:rPr>
              <a:t>3. Assistance Against Evil ( vv. 11-13)</a:t>
            </a:r>
            <a:endParaRPr sz="3300">
              <a:latin typeface="Bricolage Grotesque ExtraBold"/>
              <a:ea typeface="Bricolage Grotesque ExtraBold"/>
              <a:cs typeface="Bricolage Grotesque ExtraBold"/>
              <a:sym typeface="Bricolage Grotesque ExtraBold"/>
            </a:endParaRPr>
          </a:p>
        </p:txBody>
      </p:sp>
      <p:sp>
        <p:nvSpPr>
          <p:cNvPr id="268" name="Google Shape;268;h16d19e73c0549b06_2_15"/>
          <p:cNvSpPr/>
          <p:nvPr/>
        </p:nvSpPr>
        <p:spPr>
          <a:xfrm>
            <a:off x="443875" y="1598263"/>
            <a:ext cx="11148900" cy="1097400"/>
          </a:xfrm>
          <a:prstGeom prst="roundRect">
            <a:avLst>
              <a:gd fmla="val 16667" name="adj"/>
            </a:avLst>
          </a:prstGeom>
          <a:solidFill>
            <a:schemeClr val="dk1"/>
          </a:solidFill>
          <a:ln cap="flat" cmpd="sng" w="3810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marR="0" rtl="0" algn="ctr">
              <a:lnSpc>
                <a:spcPct val="112000"/>
              </a:lnSpc>
              <a:spcBef>
                <a:spcPts val="0"/>
              </a:spcBef>
              <a:spcAft>
                <a:spcPts val="0"/>
              </a:spcAft>
              <a:buNone/>
            </a:pPr>
            <a:r>
              <a:rPr b="1" i="0" lang="en-US" sz="3300" u="none" cap="none" strike="noStrike">
                <a:solidFill>
                  <a:schemeClr val="lt1"/>
                </a:solidFill>
                <a:latin typeface="Quicksand"/>
                <a:ea typeface="Quicksand"/>
                <a:cs typeface="Quicksand"/>
                <a:sym typeface="Quicksand"/>
              </a:rPr>
              <a:t>In v</a:t>
            </a:r>
            <a:r>
              <a:rPr b="1" i="0" lang="en-US" sz="3300" u="none" cap="none" strike="noStrike">
                <a:solidFill>
                  <a:schemeClr val="lt1"/>
                </a:solidFill>
                <a:latin typeface="Quicksand"/>
                <a:ea typeface="Quicksand"/>
                <a:cs typeface="Quicksand"/>
                <a:sym typeface="Quicksand"/>
              </a:rPr>
              <a:t>v. 11-13 t</a:t>
            </a:r>
            <a:r>
              <a:rPr b="1" i="0" lang="en-US" sz="3300" u="none" cap="none" strike="noStrike">
                <a:solidFill>
                  <a:schemeClr val="lt1"/>
                </a:solidFill>
                <a:latin typeface="Quicksand"/>
                <a:ea typeface="Quicksand"/>
                <a:cs typeface="Quicksand"/>
                <a:sym typeface="Quicksand"/>
              </a:rPr>
              <a:t>here are </a:t>
            </a:r>
            <a:br>
              <a:rPr b="1" i="0" lang="en-US" sz="3300" u="none" cap="none" strike="noStrike">
                <a:solidFill>
                  <a:schemeClr val="lt1"/>
                </a:solidFill>
                <a:latin typeface="Quicksand"/>
                <a:ea typeface="Quicksand"/>
                <a:cs typeface="Quicksand"/>
                <a:sym typeface="Quicksand"/>
              </a:rPr>
            </a:br>
            <a:r>
              <a:rPr b="1" i="0" lang="en-US" sz="3300" u="none" cap="none" strike="noStrike">
                <a:solidFill>
                  <a:schemeClr val="lt1"/>
                </a:solidFill>
                <a:latin typeface="Quicksand"/>
                <a:ea typeface="Quicksand"/>
                <a:cs typeface="Quicksand"/>
                <a:sym typeface="Quicksand"/>
              </a:rPr>
              <a:t>three distinct activities of the angels on our behalf.</a:t>
            </a:r>
            <a:endParaRPr b="1" sz="3300">
              <a:solidFill>
                <a:schemeClr val="lt1"/>
              </a:solidFill>
              <a:latin typeface="Quicksand"/>
              <a:ea typeface="Quicksand"/>
              <a:cs typeface="Quicksand"/>
              <a:sym typeface="Quicksand"/>
            </a:endParaRPr>
          </a:p>
        </p:txBody>
      </p:sp>
      <p:pic>
        <p:nvPicPr>
          <p:cNvPr descr="mid-atlantic-region-logo.png" id="269" name="Google Shape;269;h16d19e73c0549b06_2_15"/>
          <p:cNvPicPr preferRelativeResize="0"/>
          <p:nvPr/>
        </p:nvPicPr>
        <p:blipFill rotWithShape="1">
          <a:blip r:embed="rId3">
            <a:alphaModFix/>
          </a:blip>
          <a:srcRect b="0" l="0" r="0" t="0"/>
          <a:stretch/>
        </p:blipFill>
        <p:spPr>
          <a:xfrm>
            <a:off x="11140135" y="5852160"/>
            <a:ext cx="822960" cy="822960"/>
          </a:xfrm>
          <a:prstGeom prst="rect">
            <a:avLst/>
          </a:prstGeom>
          <a:noFill/>
          <a:ln>
            <a:noFill/>
          </a:ln>
        </p:spPr>
      </p:pic>
      <p:sp>
        <p:nvSpPr>
          <p:cNvPr id="270" name="Google Shape;270;h16d19e73c0549b06_2_15"/>
          <p:cNvSpPr/>
          <p:nvPr/>
        </p:nvSpPr>
        <p:spPr>
          <a:xfrm>
            <a:off x="1243075" y="2880300"/>
            <a:ext cx="9550500" cy="1097400"/>
          </a:xfrm>
          <a:prstGeom prst="roundRect">
            <a:avLst>
              <a:gd fmla="val 26734" name="adj"/>
            </a:avLst>
          </a:prstGeom>
          <a:solidFill>
            <a:srgbClr val="FFFFFF"/>
          </a:solidFill>
          <a:ln cap="flat" cmpd="sng" w="3810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l">
              <a:lnSpc>
                <a:spcPct val="112000"/>
              </a:lnSpc>
              <a:spcBef>
                <a:spcPts val="0"/>
              </a:spcBef>
              <a:spcAft>
                <a:spcPts val="0"/>
              </a:spcAft>
              <a:buNone/>
            </a:pPr>
            <a:r>
              <a:rPr b="1" lang="en-US" sz="3300">
                <a:solidFill>
                  <a:srgbClr val="13302B"/>
                </a:solidFill>
                <a:latin typeface="Quicksand"/>
                <a:ea typeface="Quicksand"/>
                <a:cs typeface="Quicksand"/>
                <a:sym typeface="Quicksand"/>
              </a:rPr>
              <a:t>i. Angels are given “charge” of us (v.11)</a:t>
            </a:r>
            <a:endParaRPr b="1" sz="3300">
              <a:solidFill>
                <a:srgbClr val="13302B"/>
              </a:solidFill>
              <a:latin typeface="Quicksand"/>
              <a:ea typeface="Quicksand"/>
              <a:cs typeface="Quicksand"/>
              <a:sym typeface="Quicksand"/>
            </a:endParaRPr>
          </a:p>
        </p:txBody>
      </p:sp>
      <p:sp>
        <p:nvSpPr>
          <p:cNvPr id="271" name="Google Shape;271;h16d19e73c0549b06_2_15"/>
          <p:cNvSpPr/>
          <p:nvPr/>
        </p:nvSpPr>
        <p:spPr>
          <a:xfrm>
            <a:off x="1243075" y="4194750"/>
            <a:ext cx="9550500" cy="1097400"/>
          </a:xfrm>
          <a:prstGeom prst="roundRect">
            <a:avLst>
              <a:gd fmla="val 26734" name="adj"/>
            </a:avLst>
          </a:prstGeom>
          <a:solidFill>
            <a:srgbClr val="FFFFFF"/>
          </a:solidFill>
          <a:ln cap="flat" cmpd="sng" w="3810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l">
              <a:lnSpc>
                <a:spcPct val="112000"/>
              </a:lnSpc>
              <a:spcBef>
                <a:spcPts val="0"/>
              </a:spcBef>
              <a:spcAft>
                <a:spcPts val="0"/>
              </a:spcAft>
              <a:buNone/>
            </a:pPr>
            <a:r>
              <a:rPr b="1" lang="en-US" sz="3300">
                <a:solidFill>
                  <a:srgbClr val="13302B"/>
                </a:solidFill>
                <a:latin typeface="Quicksand"/>
                <a:ea typeface="Quicksand"/>
                <a:cs typeface="Quicksand"/>
                <a:sym typeface="Quicksand"/>
              </a:rPr>
              <a:t>ii. Angels “guard” us in all our ways (v.11)</a:t>
            </a:r>
            <a:endParaRPr b="1" sz="3300">
              <a:solidFill>
                <a:srgbClr val="13302B"/>
              </a:solidFill>
              <a:latin typeface="Quicksand"/>
              <a:ea typeface="Quicksand"/>
              <a:cs typeface="Quicksand"/>
              <a:sym typeface="Quicksand"/>
            </a:endParaRPr>
          </a:p>
        </p:txBody>
      </p:sp>
      <p:sp>
        <p:nvSpPr>
          <p:cNvPr id="272" name="Google Shape;272;h16d19e73c0549b06_2_15"/>
          <p:cNvSpPr/>
          <p:nvPr/>
        </p:nvSpPr>
        <p:spPr>
          <a:xfrm>
            <a:off x="1243075" y="5509200"/>
            <a:ext cx="9550500" cy="1097400"/>
          </a:xfrm>
          <a:prstGeom prst="roundRect">
            <a:avLst>
              <a:gd fmla="val 26734" name="adj"/>
            </a:avLst>
          </a:prstGeom>
          <a:solidFill>
            <a:srgbClr val="FFFFFF"/>
          </a:solidFill>
          <a:ln cap="flat" cmpd="sng" w="3810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l">
              <a:lnSpc>
                <a:spcPct val="112000"/>
              </a:lnSpc>
              <a:spcBef>
                <a:spcPts val="0"/>
              </a:spcBef>
              <a:spcAft>
                <a:spcPts val="0"/>
              </a:spcAft>
              <a:buNone/>
            </a:pPr>
            <a:r>
              <a:rPr b="1" lang="en-US" sz="3300">
                <a:solidFill>
                  <a:srgbClr val="13302B"/>
                </a:solidFill>
                <a:latin typeface="Quicksand"/>
                <a:ea typeface="Quicksand"/>
                <a:cs typeface="Quicksand"/>
                <a:sym typeface="Quicksand"/>
              </a:rPr>
              <a:t>iii. Angels “bear you up” In their hands (v.12)</a:t>
            </a:r>
            <a:endParaRPr b="1" sz="3300">
              <a:solidFill>
                <a:srgbClr val="13302B"/>
              </a:solidFill>
              <a:latin typeface="Quicksand"/>
              <a:ea typeface="Quicksand"/>
              <a:cs typeface="Quicksand"/>
              <a:sym typeface="Quicksand"/>
            </a:endParaRPr>
          </a:p>
        </p:txBody>
      </p:sp>
    </p:spTree>
  </p:cSld>
  <p:clrMapOvr>
    <a:masterClrMapping/>
  </p:clrMapOvr>
  <p:transition spd="med">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4000"/>
                                        <p:tgtEl>
                                          <p:spTgt spid="2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DEF"/>
        </a:solidFill>
      </p:bgPr>
    </p:bg>
    <p:spTree>
      <p:nvGrpSpPr>
        <p:cNvPr id="276" name="Shape 276"/>
        <p:cNvGrpSpPr/>
        <p:nvPr/>
      </p:nvGrpSpPr>
      <p:grpSpPr>
        <a:xfrm>
          <a:off x="0" y="0"/>
          <a:ext cx="0" cy="0"/>
          <a:chOff x="0" y="0"/>
          <a:chExt cx="0" cy="0"/>
        </a:xfrm>
      </p:grpSpPr>
      <p:sp>
        <p:nvSpPr>
          <p:cNvPr id="277" name="Google Shape;277;p20"/>
          <p:cNvSpPr/>
          <p:nvPr/>
        </p:nvSpPr>
        <p:spPr>
          <a:xfrm>
            <a:off x="0" y="0"/>
            <a:ext cx="12191695" cy="109728"/>
          </a:xfrm>
          <a:prstGeom prst="rect">
            <a:avLst/>
          </a:prstGeom>
          <a:solidFill>
            <a:srgbClr val="008D8C"/>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78" name="Google Shape;278;p20"/>
          <p:cNvSpPr/>
          <p:nvPr/>
        </p:nvSpPr>
        <p:spPr>
          <a:xfrm>
            <a:off x="0" y="109728"/>
            <a:ext cx="12191695" cy="36576"/>
          </a:xfrm>
          <a:prstGeom prst="rect">
            <a:avLst/>
          </a:prstGeom>
          <a:solidFill>
            <a:srgbClr val="C9A22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79" name="Google Shape;279;p20"/>
          <p:cNvSpPr/>
          <p:nvPr/>
        </p:nvSpPr>
        <p:spPr>
          <a:xfrm>
            <a:off x="640080" y="220980"/>
            <a:ext cx="10908900" cy="1097400"/>
          </a:xfrm>
          <a:prstGeom prst="roundRect">
            <a:avLst>
              <a:gd fmla="val 16667" name="adj"/>
            </a:avLst>
          </a:prstGeom>
          <a:solidFill>
            <a:srgbClr val="E6F4F3"/>
          </a:solidFill>
          <a:ln>
            <a:noFill/>
          </a:ln>
          <a:effectLst>
            <a:outerShdw blurRad="40000" rotWithShape="0" dir="5400000" dist="23000">
              <a:srgbClr val="000000">
                <a:alpha val="34902"/>
              </a:srgbClr>
            </a:outerShdw>
          </a:effectLst>
        </p:spPr>
        <p:txBody>
          <a:bodyPr anchorCtr="0" anchor="ctr" bIns="137150" lIns="228600" spcFirstLastPara="1" rIns="228600" wrap="square" tIns="164575">
            <a:noAutofit/>
          </a:bodyPr>
          <a:lstStyle/>
          <a:p>
            <a:pPr indent="0" lvl="0" marL="0" marR="0" rtl="0" algn="ctr">
              <a:lnSpc>
                <a:spcPct val="112000"/>
              </a:lnSpc>
              <a:spcBef>
                <a:spcPts val="0"/>
              </a:spcBef>
              <a:spcAft>
                <a:spcPts val="0"/>
              </a:spcAft>
              <a:buNone/>
            </a:pPr>
            <a:r>
              <a:rPr i="0" lang="en-US" sz="3300" u="none" cap="none" strike="noStrike">
                <a:solidFill>
                  <a:srgbClr val="13302B"/>
                </a:solidFill>
                <a:latin typeface="Bricolage Grotesque ExtraBold"/>
                <a:ea typeface="Bricolage Grotesque ExtraBold"/>
                <a:cs typeface="Bricolage Grotesque ExtraBold"/>
                <a:sym typeface="Bricolage Grotesque ExtraBold"/>
              </a:rPr>
              <a:t>4. Security </a:t>
            </a:r>
            <a:r>
              <a:rPr lang="en-US" sz="3300">
                <a:solidFill>
                  <a:srgbClr val="13302B"/>
                </a:solidFill>
                <a:latin typeface="Bricolage Grotesque ExtraBold"/>
                <a:ea typeface="Bricolage Grotesque ExtraBold"/>
                <a:cs typeface="Bricolage Grotesque ExtraBold"/>
                <a:sym typeface="Bricolage Grotesque ExtraBold"/>
              </a:rPr>
              <a:t>F</a:t>
            </a:r>
            <a:r>
              <a:rPr i="0" lang="en-US" sz="3300" u="none" cap="none" strike="noStrike">
                <a:solidFill>
                  <a:srgbClr val="13302B"/>
                </a:solidFill>
                <a:latin typeface="Bricolage Grotesque ExtraBold"/>
                <a:ea typeface="Bricolage Grotesque ExtraBold"/>
                <a:cs typeface="Bricolage Grotesque ExtraBold"/>
                <a:sym typeface="Bricolage Grotesque ExtraBold"/>
              </a:rPr>
              <a:t>rom Evil</a:t>
            </a:r>
            <a:endParaRPr sz="3300">
              <a:latin typeface="Bricolage Grotesque ExtraBold"/>
              <a:ea typeface="Bricolage Grotesque ExtraBold"/>
              <a:cs typeface="Bricolage Grotesque ExtraBold"/>
              <a:sym typeface="Bricolage Grotesque ExtraBold"/>
            </a:endParaRPr>
          </a:p>
        </p:txBody>
      </p:sp>
      <p:sp>
        <p:nvSpPr>
          <p:cNvPr id="280" name="Google Shape;280;p20"/>
          <p:cNvSpPr/>
          <p:nvPr/>
        </p:nvSpPr>
        <p:spPr>
          <a:xfrm>
            <a:off x="640125" y="1413633"/>
            <a:ext cx="10908900" cy="700800"/>
          </a:xfrm>
          <a:prstGeom prst="roundRect">
            <a:avLst>
              <a:gd fmla="val 16667" name="adj"/>
            </a:avLst>
          </a:prstGeom>
          <a:solidFill>
            <a:schemeClr val="dk1"/>
          </a:solidFill>
          <a:ln cap="flat" cmpd="sng" w="19050">
            <a:solidFill>
              <a:srgbClr val="008D8C"/>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137150" lIns="228600" spcFirstLastPara="1" rIns="228600" wrap="square" tIns="164575">
            <a:noAutofit/>
          </a:bodyPr>
          <a:lstStyle/>
          <a:p>
            <a:pPr indent="0" lvl="0" marL="0" marR="0" rtl="0" algn="l">
              <a:lnSpc>
                <a:spcPct val="112000"/>
              </a:lnSpc>
              <a:spcBef>
                <a:spcPts val="0"/>
              </a:spcBef>
              <a:spcAft>
                <a:spcPts val="0"/>
              </a:spcAft>
              <a:buNone/>
            </a:pPr>
            <a:r>
              <a:rPr b="1" i="0" lang="en-US" sz="3300" u="none" cap="none" strike="noStrike">
                <a:solidFill>
                  <a:schemeClr val="lt1"/>
                </a:solidFill>
                <a:latin typeface="Quicksand"/>
                <a:ea typeface="Quicksand"/>
                <a:cs typeface="Quicksand"/>
                <a:sym typeface="Quicksand"/>
              </a:rPr>
              <a:t>He declares six “I wills”:</a:t>
            </a:r>
            <a:endParaRPr b="1" sz="3300">
              <a:solidFill>
                <a:schemeClr val="lt1"/>
              </a:solidFill>
              <a:latin typeface="Quicksand"/>
              <a:ea typeface="Quicksand"/>
              <a:cs typeface="Quicksand"/>
              <a:sym typeface="Quicksand"/>
            </a:endParaRPr>
          </a:p>
        </p:txBody>
      </p:sp>
      <p:pic>
        <p:nvPicPr>
          <p:cNvPr descr="mid-atlantic-region-logo.png" id="281" name="Google Shape;281;p20"/>
          <p:cNvPicPr preferRelativeResize="0"/>
          <p:nvPr/>
        </p:nvPicPr>
        <p:blipFill rotWithShape="1">
          <a:blip r:embed="rId3">
            <a:alphaModFix/>
          </a:blip>
          <a:srcRect b="0" l="0" r="0" t="0"/>
          <a:stretch/>
        </p:blipFill>
        <p:spPr>
          <a:xfrm>
            <a:off x="11140135" y="5852160"/>
            <a:ext cx="822960" cy="822960"/>
          </a:xfrm>
          <a:prstGeom prst="rect">
            <a:avLst/>
          </a:prstGeom>
          <a:noFill/>
          <a:ln>
            <a:noFill/>
          </a:ln>
        </p:spPr>
      </p:pic>
      <p:sp>
        <p:nvSpPr>
          <p:cNvPr id="282" name="Google Shape;282;p20"/>
          <p:cNvSpPr/>
          <p:nvPr/>
        </p:nvSpPr>
        <p:spPr>
          <a:xfrm>
            <a:off x="632275" y="2225925"/>
            <a:ext cx="5172000" cy="677700"/>
          </a:xfrm>
          <a:prstGeom prst="roundRect">
            <a:avLst>
              <a:gd fmla="val 16667" name="adj"/>
            </a:avLst>
          </a:prstGeom>
          <a:solidFill>
            <a:srgbClr val="E6F4F3"/>
          </a:solidFill>
          <a:ln cap="flat" cmpd="sng" w="18425">
            <a:solidFill>
              <a:srgbClr val="008D8C"/>
            </a:solidFill>
            <a:prstDash val="solid"/>
            <a:round/>
            <a:headEnd len="sm" w="sm" type="none"/>
            <a:tailEnd len="sm" w="sm" type="none"/>
          </a:ln>
          <a:effectLst>
            <a:outerShdw blurRad="38675" rotWithShape="0" dir="5400000" dist="22238">
              <a:srgbClr val="000000">
                <a:alpha val="34900"/>
              </a:srgbClr>
            </a:outerShdw>
          </a:effectLst>
        </p:spPr>
        <p:txBody>
          <a:bodyPr anchorCtr="0" anchor="ctr" bIns="132600" lIns="221025" spcFirstLastPara="1" rIns="221025" wrap="square" tIns="159125">
            <a:noAutofit/>
          </a:bodyPr>
          <a:lstStyle/>
          <a:p>
            <a:pPr indent="0" lvl="0" marL="0" marR="0" rtl="0" algn="l">
              <a:lnSpc>
                <a:spcPct val="112000"/>
              </a:lnSpc>
              <a:spcBef>
                <a:spcPts val="0"/>
              </a:spcBef>
              <a:spcAft>
                <a:spcPts val="0"/>
              </a:spcAft>
              <a:buNone/>
            </a:pPr>
            <a:r>
              <a:rPr b="1" i="0" lang="en-US" sz="3191" u="none" cap="none" strike="noStrike">
                <a:solidFill>
                  <a:srgbClr val="13302B"/>
                </a:solidFill>
                <a:latin typeface="Quicksand"/>
                <a:ea typeface="Quicksand"/>
                <a:cs typeface="Quicksand"/>
                <a:sym typeface="Quicksand"/>
              </a:rPr>
              <a:t>-I will </a:t>
            </a:r>
            <a:r>
              <a:rPr b="1" lang="en-US" sz="3191">
                <a:solidFill>
                  <a:srgbClr val="13302B"/>
                </a:solidFill>
                <a:latin typeface="Quicksand"/>
                <a:ea typeface="Quicksand"/>
                <a:cs typeface="Quicksand"/>
                <a:sym typeface="Quicksand"/>
              </a:rPr>
              <a:t>d</a:t>
            </a:r>
            <a:r>
              <a:rPr b="1" i="0" lang="en-US" sz="3191" u="none" cap="none" strike="noStrike">
                <a:solidFill>
                  <a:srgbClr val="13302B"/>
                </a:solidFill>
                <a:latin typeface="Quicksand"/>
                <a:ea typeface="Quicksand"/>
                <a:cs typeface="Quicksand"/>
                <a:sym typeface="Quicksand"/>
              </a:rPr>
              <a:t>eliver </a:t>
            </a:r>
            <a:r>
              <a:rPr b="1" lang="en-US" sz="3191">
                <a:solidFill>
                  <a:srgbClr val="13302B"/>
                </a:solidFill>
                <a:latin typeface="Quicksand"/>
                <a:ea typeface="Quicksand"/>
                <a:cs typeface="Quicksand"/>
                <a:sym typeface="Quicksand"/>
              </a:rPr>
              <a:t>h</a:t>
            </a:r>
            <a:r>
              <a:rPr b="1" i="0" lang="en-US" sz="3191" u="none" cap="none" strike="noStrike">
                <a:solidFill>
                  <a:srgbClr val="13302B"/>
                </a:solidFill>
                <a:latin typeface="Quicksand"/>
                <a:ea typeface="Quicksand"/>
                <a:cs typeface="Quicksand"/>
                <a:sym typeface="Quicksand"/>
              </a:rPr>
              <a:t>im (v.14)</a:t>
            </a:r>
            <a:endParaRPr b="1" sz="3191">
              <a:latin typeface="Quicksand"/>
              <a:ea typeface="Quicksand"/>
              <a:cs typeface="Quicksand"/>
              <a:sym typeface="Quicksand"/>
            </a:endParaRPr>
          </a:p>
        </p:txBody>
      </p:sp>
      <p:sp>
        <p:nvSpPr>
          <p:cNvPr id="283" name="Google Shape;283;p20"/>
          <p:cNvSpPr/>
          <p:nvPr/>
        </p:nvSpPr>
        <p:spPr>
          <a:xfrm>
            <a:off x="632275" y="2967471"/>
            <a:ext cx="8067600" cy="795600"/>
          </a:xfrm>
          <a:prstGeom prst="roundRect">
            <a:avLst>
              <a:gd fmla="val 16667" name="adj"/>
            </a:avLst>
          </a:prstGeom>
          <a:solidFill>
            <a:srgbClr val="E6F4F3"/>
          </a:solidFill>
          <a:ln cap="flat" cmpd="sng" w="18425">
            <a:solidFill>
              <a:srgbClr val="008D8C"/>
            </a:solidFill>
            <a:prstDash val="solid"/>
            <a:round/>
            <a:headEnd len="sm" w="sm" type="none"/>
            <a:tailEnd len="sm" w="sm" type="none"/>
          </a:ln>
          <a:effectLst>
            <a:outerShdw blurRad="38675" rotWithShape="0" dir="5400000" dist="22238">
              <a:srgbClr val="000000">
                <a:alpha val="34900"/>
              </a:srgbClr>
            </a:outerShdw>
          </a:effectLst>
        </p:spPr>
        <p:txBody>
          <a:bodyPr anchorCtr="0" anchor="ctr" bIns="132600" lIns="221025" spcFirstLastPara="1" rIns="221025" wrap="square" tIns="159125">
            <a:noAutofit/>
          </a:bodyPr>
          <a:lstStyle/>
          <a:p>
            <a:pPr indent="0" lvl="0" marL="0" rtl="0" algn="l">
              <a:lnSpc>
                <a:spcPct val="112000"/>
              </a:lnSpc>
              <a:spcBef>
                <a:spcPts val="0"/>
              </a:spcBef>
              <a:spcAft>
                <a:spcPts val="0"/>
              </a:spcAft>
              <a:buNone/>
            </a:pPr>
            <a:r>
              <a:rPr b="1" lang="en-US" sz="3191">
                <a:solidFill>
                  <a:srgbClr val="13302B"/>
                </a:solidFill>
                <a:latin typeface="Quicksand"/>
                <a:ea typeface="Quicksand"/>
                <a:cs typeface="Quicksand"/>
                <a:sym typeface="Quicksand"/>
              </a:rPr>
              <a:t>-I will set him securely on high (v.14)</a:t>
            </a:r>
            <a:endParaRPr b="1" sz="3191">
              <a:solidFill>
                <a:srgbClr val="13302B"/>
              </a:solidFill>
              <a:latin typeface="Quicksand"/>
              <a:ea typeface="Quicksand"/>
              <a:cs typeface="Quicksand"/>
              <a:sym typeface="Quicksand"/>
            </a:endParaRPr>
          </a:p>
        </p:txBody>
      </p:sp>
      <p:sp>
        <p:nvSpPr>
          <p:cNvPr id="284" name="Google Shape;284;p20"/>
          <p:cNvSpPr/>
          <p:nvPr/>
        </p:nvSpPr>
        <p:spPr>
          <a:xfrm>
            <a:off x="632275" y="3831196"/>
            <a:ext cx="5172000" cy="677700"/>
          </a:xfrm>
          <a:prstGeom prst="roundRect">
            <a:avLst>
              <a:gd fmla="val 16667" name="adj"/>
            </a:avLst>
          </a:prstGeom>
          <a:solidFill>
            <a:srgbClr val="E6F4F3"/>
          </a:solidFill>
          <a:ln cap="flat" cmpd="sng" w="18425">
            <a:solidFill>
              <a:srgbClr val="008D8C"/>
            </a:solidFill>
            <a:prstDash val="solid"/>
            <a:round/>
            <a:headEnd len="sm" w="sm" type="none"/>
            <a:tailEnd len="sm" w="sm" type="none"/>
          </a:ln>
          <a:effectLst>
            <a:outerShdw blurRad="38675" rotWithShape="0" dir="5400000" dist="22238">
              <a:srgbClr val="000000">
                <a:alpha val="34900"/>
              </a:srgbClr>
            </a:outerShdw>
          </a:effectLst>
        </p:spPr>
        <p:txBody>
          <a:bodyPr anchorCtr="0" anchor="ctr" bIns="132600" lIns="221025" spcFirstLastPara="1" rIns="221025" wrap="square" tIns="159125">
            <a:noAutofit/>
          </a:bodyPr>
          <a:lstStyle/>
          <a:p>
            <a:pPr indent="0" lvl="0" marL="0" rtl="0" algn="l">
              <a:lnSpc>
                <a:spcPct val="112000"/>
              </a:lnSpc>
              <a:spcBef>
                <a:spcPts val="0"/>
              </a:spcBef>
              <a:spcAft>
                <a:spcPts val="0"/>
              </a:spcAft>
              <a:buNone/>
            </a:pPr>
            <a:r>
              <a:rPr b="1" lang="en-US" sz="3191">
                <a:solidFill>
                  <a:srgbClr val="13302B"/>
                </a:solidFill>
                <a:latin typeface="Quicksand"/>
                <a:ea typeface="Quicksand"/>
                <a:cs typeface="Quicksand"/>
                <a:sym typeface="Quicksand"/>
              </a:rPr>
              <a:t>-I will answer him (v.15)</a:t>
            </a:r>
            <a:endParaRPr b="1" sz="3191">
              <a:solidFill>
                <a:srgbClr val="13302B"/>
              </a:solidFill>
              <a:latin typeface="Quicksand"/>
              <a:ea typeface="Quicksand"/>
              <a:cs typeface="Quicksand"/>
              <a:sym typeface="Quicksand"/>
            </a:endParaRPr>
          </a:p>
        </p:txBody>
      </p:sp>
      <p:sp>
        <p:nvSpPr>
          <p:cNvPr id="285" name="Google Shape;285;p20"/>
          <p:cNvSpPr/>
          <p:nvPr/>
        </p:nvSpPr>
        <p:spPr>
          <a:xfrm>
            <a:off x="632275" y="4575618"/>
            <a:ext cx="7290300" cy="677700"/>
          </a:xfrm>
          <a:prstGeom prst="roundRect">
            <a:avLst>
              <a:gd fmla="val 16667" name="adj"/>
            </a:avLst>
          </a:prstGeom>
          <a:solidFill>
            <a:srgbClr val="E6F4F3"/>
          </a:solidFill>
          <a:ln cap="flat" cmpd="sng" w="18425">
            <a:solidFill>
              <a:srgbClr val="008D8C"/>
            </a:solidFill>
            <a:prstDash val="solid"/>
            <a:round/>
            <a:headEnd len="sm" w="sm" type="none"/>
            <a:tailEnd len="sm" w="sm" type="none"/>
          </a:ln>
          <a:effectLst>
            <a:outerShdw blurRad="38675" rotWithShape="0" dir="5400000" dist="22238">
              <a:srgbClr val="000000">
                <a:alpha val="34900"/>
              </a:srgbClr>
            </a:outerShdw>
          </a:effectLst>
        </p:spPr>
        <p:txBody>
          <a:bodyPr anchorCtr="0" anchor="ctr" bIns="132600" lIns="221025" spcFirstLastPara="1" rIns="221025" wrap="square" tIns="159125">
            <a:noAutofit/>
          </a:bodyPr>
          <a:lstStyle/>
          <a:p>
            <a:pPr indent="0" lvl="0" marL="0" rtl="0" algn="l">
              <a:lnSpc>
                <a:spcPct val="112000"/>
              </a:lnSpc>
              <a:spcBef>
                <a:spcPts val="0"/>
              </a:spcBef>
              <a:spcAft>
                <a:spcPts val="0"/>
              </a:spcAft>
              <a:buNone/>
            </a:pPr>
            <a:r>
              <a:rPr b="1" lang="en-US" sz="3191">
                <a:solidFill>
                  <a:srgbClr val="13302B"/>
                </a:solidFill>
                <a:latin typeface="Quicksand"/>
                <a:ea typeface="Quicksand"/>
                <a:cs typeface="Quicksand"/>
                <a:sym typeface="Quicksand"/>
              </a:rPr>
              <a:t>-I will be with him in trouble ( v. 15)</a:t>
            </a:r>
            <a:endParaRPr b="1" sz="3191">
              <a:solidFill>
                <a:srgbClr val="13302B"/>
              </a:solidFill>
              <a:latin typeface="Quicksand"/>
              <a:ea typeface="Quicksand"/>
              <a:cs typeface="Quicksand"/>
              <a:sym typeface="Quicksand"/>
            </a:endParaRPr>
          </a:p>
        </p:txBody>
      </p:sp>
      <p:sp>
        <p:nvSpPr>
          <p:cNvPr id="286" name="Google Shape;286;p20"/>
          <p:cNvSpPr/>
          <p:nvPr/>
        </p:nvSpPr>
        <p:spPr>
          <a:xfrm>
            <a:off x="632275" y="5319964"/>
            <a:ext cx="8856000" cy="677700"/>
          </a:xfrm>
          <a:prstGeom prst="roundRect">
            <a:avLst>
              <a:gd fmla="val 16667" name="adj"/>
            </a:avLst>
          </a:prstGeom>
          <a:solidFill>
            <a:srgbClr val="E6F4F3"/>
          </a:solidFill>
          <a:ln cap="flat" cmpd="sng" w="18425">
            <a:solidFill>
              <a:srgbClr val="008D8C"/>
            </a:solidFill>
            <a:prstDash val="solid"/>
            <a:round/>
            <a:headEnd len="sm" w="sm" type="none"/>
            <a:tailEnd len="sm" w="sm" type="none"/>
          </a:ln>
          <a:effectLst>
            <a:outerShdw blurRad="38675" rotWithShape="0" dir="5400000" dist="22238">
              <a:srgbClr val="000000">
                <a:alpha val="34900"/>
              </a:srgbClr>
            </a:outerShdw>
          </a:effectLst>
        </p:spPr>
        <p:txBody>
          <a:bodyPr anchorCtr="0" anchor="ctr" bIns="132600" lIns="221025" spcFirstLastPara="1" rIns="221025" wrap="square" tIns="159125">
            <a:noAutofit/>
          </a:bodyPr>
          <a:lstStyle/>
          <a:p>
            <a:pPr indent="0" lvl="0" marL="0" rtl="0" algn="l">
              <a:lnSpc>
                <a:spcPct val="112000"/>
              </a:lnSpc>
              <a:spcBef>
                <a:spcPts val="0"/>
              </a:spcBef>
              <a:spcAft>
                <a:spcPts val="0"/>
              </a:spcAft>
              <a:buNone/>
            </a:pPr>
            <a:r>
              <a:rPr b="1" lang="en-US" sz="3191">
                <a:solidFill>
                  <a:srgbClr val="13302B"/>
                </a:solidFill>
                <a:latin typeface="Quicksand"/>
                <a:ea typeface="Quicksand"/>
                <a:cs typeface="Quicksand"/>
                <a:sym typeface="Quicksand"/>
              </a:rPr>
              <a:t>-I too rescue him in and honor him (v.15)</a:t>
            </a:r>
            <a:endParaRPr b="1" sz="3191">
              <a:solidFill>
                <a:srgbClr val="13302B"/>
              </a:solidFill>
              <a:latin typeface="Quicksand"/>
              <a:ea typeface="Quicksand"/>
              <a:cs typeface="Quicksand"/>
              <a:sym typeface="Quicksand"/>
            </a:endParaRPr>
          </a:p>
        </p:txBody>
      </p:sp>
      <p:sp>
        <p:nvSpPr>
          <p:cNvPr id="287" name="Google Shape;287;p20"/>
          <p:cNvSpPr/>
          <p:nvPr/>
        </p:nvSpPr>
        <p:spPr>
          <a:xfrm>
            <a:off x="632275" y="5997542"/>
            <a:ext cx="5172000" cy="677700"/>
          </a:xfrm>
          <a:prstGeom prst="roundRect">
            <a:avLst>
              <a:gd fmla="val 16667" name="adj"/>
            </a:avLst>
          </a:prstGeom>
          <a:solidFill>
            <a:srgbClr val="E6F4F3"/>
          </a:solidFill>
          <a:ln cap="flat" cmpd="sng" w="18425">
            <a:solidFill>
              <a:srgbClr val="008D8C"/>
            </a:solidFill>
            <a:prstDash val="solid"/>
            <a:round/>
            <a:headEnd len="sm" w="sm" type="none"/>
            <a:tailEnd len="sm" w="sm" type="none"/>
          </a:ln>
          <a:effectLst>
            <a:outerShdw blurRad="38675" rotWithShape="0" dir="5400000" dist="22238">
              <a:srgbClr val="000000">
                <a:alpha val="34900"/>
              </a:srgbClr>
            </a:outerShdw>
          </a:effectLst>
        </p:spPr>
        <p:txBody>
          <a:bodyPr anchorCtr="0" anchor="ctr" bIns="132600" lIns="221025" spcFirstLastPara="1" rIns="221025" wrap="square" tIns="159125">
            <a:noAutofit/>
          </a:bodyPr>
          <a:lstStyle/>
          <a:p>
            <a:pPr indent="0" lvl="0" marL="0" rtl="0" algn="l">
              <a:lnSpc>
                <a:spcPct val="112000"/>
              </a:lnSpc>
              <a:spcBef>
                <a:spcPts val="0"/>
              </a:spcBef>
              <a:spcAft>
                <a:spcPts val="0"/>
              </a:spcAft>
              <a:buNone/>
            </a:pPr>
            <a:r>
              <a:rPr b="1" lang="en-US" sz="3191">
                <a:solidFill>
                  <a:srgbClr val="13302B"/>
                </a:solidFill>
                <a:latin typeface="Quicksand"/>
                <a:ea typeface="Quicksand"/>
                <a:cs typeface="Quicksand"/>
                <a:sym typeface="Quicksand"/>
              </a:rPr>
              <a:t>-I will satisfy him (v. 16)</a:t>
            </a:r>
            <a:endParaRPr b="1" sz="3191">
              <a:solidFill>
                <a:srgbClr val="13302B"/>
              </a:solidFill>
              <a:latin typeface="Quicksand"/>
              <a:ea typeface="Quicksand"/>
              <a:cs typeface="Quicksand"/>
              <a:sym typeface="Quicksand"/>
            </a:endParaRPr>
          </a:p>
        </p:txBody>
      </p:sp>
    </p:spTree>
  </p:cSld>
  <p:clrMapOvr>
    <a:masterClrMapping/>
  </p:clrMapOvr>
  <p:transition spd="med">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280"/>
                                        </p:tgtEl>
                                        <p:attrNameLst>
                                          <p:attrName>style.visibility</p:attrName>
                                        </p:attrNameLst>
                                      </p:cBhvr>
                                      <p:to>
                                        <p:strVal val="visible"/>
                                      </p:to>
                                    </p:set>
                                    <p:animEffect filter="fade" transition="in">
                                      <p:cBhvr>
                                        <p:cTn dur="4000"/>
                                        <p:tgtEl>
                                          <p:spTgt spid="2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DEF"/>
        </a:solidFill>
      </p:bgPr>
    </p:bg>
    <p:spTree>
      <p:nvGrpSpPr>
        <p:cNvPr id="291" name="Shape 291"/>
        <p:cNvGrpSpPr/>
        <p:nvPr/>
      </p:nvGrpSpPr>
      <p:grpSpPr>
        <a:xfrm>
          <a:off x="0" y="0"/>
          <a:ext cx="0" cy="0"/>
          <a:chOff x="0" y="0"/>
          <a:chExt cx="0" cy="0"/>
        </a:xfrm>
      </p:grpSpPr>
      <p:pic>
        <p:nvPicPr>
          <p:cNvPr id="292" name="Google Shape;292;h4703b23ee289125b_0_150"/>
          <p:cNvPicPr preferRelativeResize="0"/>
          <p:nvPr/>
        </p:nvPicPr>
        <p:blipFill rotWithShape="1">
          <a:blip r:embed="rId3">
            <a:alphaModFix/>
          </a:blip>
          <a:srcRect b="0" l="10" r="20" t="0"/>
          <a:stretch/>
        </p:blipFill>
        <p:spPr>
          <a:xfrm>
            <a:off x="1764" y="0"/>
            <a:ext cx="12185523" cy="6856327"/>
          </a:xfrm>
          <a:prstGeom prst="rect">
            <a:avLst/>
          </a:prstGeom>
          <a:noFill/>
          <a:ln cap="flat" cmpd="sng" w="9525">
            <a:solidFill>
              <a:srgbClr val="FFFFFF"/>
            </a:solidFill>
            <a:prstDash val="solid"/>
            <a:round/>
            <a:headEnd len="sm" w="sm" type="none"/>
            <a:tailEnd len="sm" w="sm" type="none"/>
          </a:ln>
          <a:effectLst>
            <a:outerShdw blurRad="57150" rotWithShape="0" algn="bl" dir="5400000" dist="19050">
              <a:srgbClr val="000000">
                <a:alpha val="50000"/>
              </a:srgbClr>
            </a:outerShdw>
            <a:reflection blurRad="0" dir="5400000" dist="828675" endA="0" endPos="48000" fadeDir="5400012" kx="0" rotWithShape="0" algn="bl" stPos="0" sy="-100000" ky="0"/>
          </a:effectLst>
        </p:spPr>
      </p:pic>
      <p:sp>
        <p:nvSpPr>
          <p:cNvPr id="293" name="Google Shape;293;h4703b23ee289125b_0_150"/>
          <p:cNvSpPr/>
          <p:nvPr/>
        </p:nvSpPr>
        <p:spPr>
          <a:xfrm>
            <a:off x="0" y="0"/>
            <a:ext cx="12191700" cy="109800"/>
          </a:xfrm>
          <a:prstGeom prst="rect">
            <a:avLst/>
          </a:prstGeom>
          <a:solidFill>
            <a:srgbClr val="008D8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94" name="Google Shape;294;h4703b23ee289125b_0_150"/>
          <p:cNvSpPr/>
          <p:nvPr/>
        </p:nvSpPr>
        <p:spPr>
          <a:xfrm>
            <a:off x="0" y="109728"/>
            <a:ext cx="12191700" cy="36600"/>
          </a:xfrm>
          <a:prstGeom prst="rect">
            <a:avLst/>
          </a:prstGeom>
          <a:solidFill>
            <a:srgbClr val="C9A227"/>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95" name="Google Shape;295;h4703b23ee289125b_0_150"/>
          <p:cNvSpPr/>
          <p:nvPr/>
        </p:nvSpPr>
        <p:spPr>
          <a:xfrm>
            <a:off x="1717488" y="539400"/>
            <a:ext cx="8756700" cy="5779200"/>
          </a:xfrm>
          <a:prstGeom prst="roundRect">
            <a:avLst>
              <a:gd fmla="val 16667" name="adj"/>
            </a:avLst>
          </a:prstGeom>
          <a:solidFill>
            <a:srgbClr val="FFFFFF">
              <a:alpha val="50000"/>
            </a:srgbClr>
          </a:solidFill>
          <a:ln cap="flat" cmpd="sng" w="19050">
            <a:solidFill>
              <a:srgbClr val="008D8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137150" lIns="228600" spcFirstLastPara="1" rIns="228600" wrap="square" tIns="164575">
            <a:noAutofit/>
          </a:bodyPr>
          <a:lstStyle/>
          <a:p>
            <a:pPr indent="0" lvl="0" marL="0" rtl="0" algn="l">
              <a:lnSpc>
                <a:spcPct val="112000"/>
              </a:lnSpc>
              <a:spcBef>
                <a:spcPts val="0"/>
              </a:spcBef>
              <a:spcAft>
                <a:spcPts val="0"/>
              </a:spcAft>
              <a:buNone/>
            </a:pPr>
            <a:r>
              <a:rPr b="1" lang="en-US" sz="3300">
                <a:solidFill>
                  <a:srgbClr val="13302B"/>
                </a:solidFill>
                <a:latin typeface="Quicksand"/>
                <a:ea typeface="Quicksand"/>
                <a:cs typeface="Quicksand"/>
                <a:sym typeface="Quicksand"/>
              </a:rPr>
              <a:t>God gives these promises to “dwellers”  “clingers,” believers who by faith, wrap themselves around their Saviour, “He who stays in the shelter of the Most High will abide in the shadow of the Almighty.” </a:t>
            </a:r>
            <a:endParaRPr b="1" sz="3300">
              <a:solidFill>
                <a:srgbClr val="13302B"/>
              </a:solidFill>
              <a:latin typeface="Quicksand"/>
              <a:ea typeface="Quicksand"/>
              <a:cs typeface="Quicksand"/>
              <a:sym typeface="Quicksand"/>
            </a:endParaRPr>
          </a:p>
          <a:p>
            <a:pPr indent="0" lvl="0" marL="0" rtl="0" algn="l">
              <a:lnSpc>
                <a:spcPct val="112000"/>
              </a:lnSpc>
              <a:spcBef>
                <a:spcPts val="1000"/>
              </a:spcBef>
              <a:spcAft>
                <a:spcPts val="0"/>
              </a:spcAft>
              <a:buNone/>
            </a:pPr>
            <a:r>
              <a:rPr b="1" lang="en-US" sz="3300">
                <a:solidFill>
                  <a:srgbClr val="13302B"/>
                </a:solidFill>
                <a:latin typeface="Quicksand"/>
                <a:ea typeface="Quicksand"/>
                <a:cs typeface="Quicksand"/>
                <a:sym typeface="Quicksand"/>
              </a:rPr>
              <a:t>What a way to live. As a matter of a fact, it is the only way to live.</a:t>
            </a:r>
            <a:endParaRPr b="1" sz="3300">
              <a:solidFill>
                <a:srgbClr val="13302B"/>
              </a:solidFill>
              <a:latin typeface="Quicksand"/>
              <a:ea typeface="Quicksand"/>
              <a:cs typeface="Quicksand"/>
              <a:sym typeface="Quicksand"/>
            </a:endParaRPr>
          </a:p>
        </p:txBody>
      </p:sp>
      <p:sp>
        <p:nvSpPr>
          <p:cNvPr id="296" name="Google Shape;296;h4703b23ee289125b_0_150"/>
          <p:cNvSpPr/>
          <p:nvPr/>
        </p:nvSpPr>
        <p:spPr>
          <a:xfrm>
            <a:off x="1607780" y="1325880"/>
            <a:ext cx="109800" cy="4206300"/>
          </a:xfrm>
          <a:prstGeom prst="rect">
            <a:avLst/>
          </a:prstGeom>
          <a:solidFill>
            <a:srgbClr val="008D8C"/>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mid-atlantic-region-logo.png" id="297" name="Google Shape;297;h4703b23ee289125b_0_150"/>
          <p:cNvPicPr preferRelativeResize="0"/>
          <p:nvPr/>
        </p:nvPicPr>
        <p:blipFill rotWithShape="1">
          <a:blip r:embed="rId4">
            <a:alphaModFix/>
          </a:blip>
          <a:srcRect b="0" l="0" r="0" t="0"/>
          <a:stretch/>
        </p:blipFill>
        <p:spPr>
          <a:xfrm>
            <a:off x="11140135" y="5852160"/>
            <a:ext cx="822960" cy="822960"/>
          </a:xfrm>
          <a:prstGeom prst="rect">
            <a:avLst/>
          </a:prstGeom>
          <a:noFill/>
          <a:ln>
            <a:noFill/>
          </a:ln>
        </p:spPr>
      </p:pic>
    </p:spTree>
  </p:cSld>
  <p:clrMapOvr>
    <a:masterClrMapping/>
  </p:clrMapOvr>
  <p:transition spd="med">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4000"/>
                                        <p:tgtEl>
                                          <p:spTgt spid="2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3302B"/>
        </a:solidFill>
      </p:bgPr>
    </p:bg>
    <p:spTree>
      <p:nvGrpSpPr>
        <p:cNvPr id="301" name="Shape 301"/>
        <p:cNvGrpSpPr/>
        <p:nvPr/>
      </p:nvGrpSpPr>
      <p:grpSpPr>
        <a:xfrm>
          <a:off x="0" y="0"/>
          <a:ext cx="0" cy="0"/>
          <a:chOff x="0" y="0"/>
          <a:chExt cx="0" cy="0"/>
        </a:xfrm>
      </p:grpSpPr>
      <p:sp>
        <p:nvSpPr>
          <p:cNvPr id="302" name="Google Shape;302;h4703b23ee289125b_0_159"/>
          <p:cNvSpPr txBox="1"/>
          <p:nvPr/>
        </p:nvSpPr>
        <p:spPr>
          <a:xfrm>
            <a:off x="641405" y="6219535"/>
            <a:ext cx="10908900" cy="477000"/>
          </a:xfrm>
          <a:prstGeom prst="rect">
            <a:avLst/>
          </a:prstGeom>
          <a:noFill/>
          <a:ln>
            <a:noFill/>
          </a:ln>
          <a:effectLst>
            <a:outerShdw blurRad="57150" rotWithShape="0" algn="bl" dir="6000000" dist="200025">
              <a:srgbClr val="000000"/>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500">
                <a:solidFill>
                  <a:srgbClr val="F2D85C"/>
                </a:solidFill>
                <a:latin typeface="Calibri"/>
                <a:ea typeface="Calibri"/>
                <a:cs typeface="Calibri"/>
                <a:sym typeface="Calibri"/>
              </a:rPr>
              <a:t>LEADERSHIP CONFERENCE 2026</a:t>
            </a:r>
            <a:endParaRPr sz="2500"/>
          </a:p>
        </p:txBody>
      </p:sp>
      <p:pic>
        <p:nvPicPr>
          <p:cNvPr descr="mid-atlantic-region-logo.png" id="303" name="Google Shape;303;h4703b23ee289125b_0_159"/>
          <p:cNvPicPr preferRelativeResize="0"/>
          <p:nvPr/>
        </p:nvPicPr>
        <p:blipFill rotWithShape="1">
          <a:blip r:embed="rId3">
            <a:alphaModFix/>
          </a:blip>
          <a:srcRect b="0" l="0" r="0" t="0"/>
          <a:stretch/>
        </p:blipFill>
        <p:spPr>
          <a:xfrm>
            <a:off x="3382253" y="715387"/>
            <a:ext cx="5427200" cy="5427226"/>
          </a:xfrm>
          <a:prstGeom prst="rect">
            <a:avLst/>
          </a:prstGeom>
          <a:noFill/>
          <a:ln>
            <a:noFill/>
          </a:ln>
        </p:spPr>
      </p:pic>
      <p:pic>
        <p:nvPicPr>
          <p:cNvPr descr="mid-atlantic-region-logo.png" id="304" name="Google Shape;304;h4703b23ee289125b_0_159"/>
          <p:cNvPicPr preferRelativeResize="0"/>
          <p:nvPr/>
        </p:nvPicPr>
        <p:blipFill rotWithShape="1">
          <a:blip r:embed="rId3">
            <a:alphaModFix/>
          </a:blip>
          <a:srcRect b="0" l="0" r="0" t="0"/>
          <a:stretch/>
        </p:blipFill>
        <p:spPr>
          <a:xfrm>
            <a:off x="3382241" y="715387"/>
            <a:ext cx="5427200" cy="5427226"/>
          </a:xfrm>
          <a:prstGeom prst="rect">
            <a:avLst/>
          </a:prstGeom>
          <a:noFill/>
          <a:ln>
            <a:noFill/>
          </a:ln>
        </p:spPr>
      </p:pic>
      <p:sp>
        <p:nvSpPr>
          <p:cNvPr id="305" name="Google Shape;305;h4703b23ee289125b_0_159"/>
          <p:cNvSpPr txBox="1"/>
          <p:nvPr/>
        </p:nvSpPr>
        <p:spPr>
          <a:xfrm>
            <a:off x="641393" y="6219535"/>
            <a:ext cx="10908900" cy="477000"/>
          </a:xfrm>
          <a:prstGeom prst="rect">
            <a:avLst/>
          </a:prstGeom>
          <a:noFill/>
          <a:ln>
            <a:noFill/>
          </a:ln>
          <a:effectLst>
            <a:outerShdw blurRad="57150" rotWithShape="0" algn="bl" dir="6000000" dist="200025">
              <a:srgbClr val="000000"/>
            </a:outerShdw>
          </a:effectLst>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500">
                <a:solidFill>
                  <a:srgbClr val="F2D85C"/>
                </a:solidFill>
                <a:latin typeface="Calibri"/>
                <a:ea typeface="Calibri"/>
                <a:cs typeface="Calibri"/>
                <a:sym typeface="Calibri"/>
              </a:rPr>
              <a:t>LEADERSHIP CONFERENCE 2026</a:t>
            </a:r>
            <a:endParaRPr sz="2500"/>
          </a:p>
        </p:txBody>
      </p:sp>
    </p:spTree>
  </p:cSld>
  <p:clrMapOvr>
    <a:masterClrMapping/>
  </p:clrMapOvr>
  <p:transition spd="med">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xit" presetID="10" presetSubtype="0">
                                  <p:stCondLst>
                                    <p:cond delay="0"/>
                                  </p:stCondLst>
                                  <p:childTnLst>
                                    <p:animEffect filter="fade" transition="out">
                                      <p:cBhvr>
                                        <p:cTn dur="5000"/>
                                        <p:tgtEl>
                                          <p:spTgt spid="303"/>
                                        </p:tgtEl>
                                      </p:cBhvr>
                                    </p:animEffect>
                                    <p:set>
                                      <p:cBhvr>
                                        <p:cTn dur="1" fill="hold">
                                          <p:stCondLst>
                                            <p:cond delay="5000"/>
                                          </p:stCondLst>
                                        </p:cTn>
                                        <p:tgtEl>
                                          <p:spTgt spid="303"/>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302"/>
                                        </p:tgtEl>
                                      </p:cBhvr>
                                    </p:animEffect>
                                    <p:set>
                                      <p:cBhvr>
                                        <p:cTn dur="1" fill="hold">
                                          <p:stCondLst>
                                            <p:cond delay="1000"/>
                                          </p:stCondLst>
                                        </p:cTn>
                                        <p:tgtEl>
                                          <p:spTgt spid="30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23" presetSubtype="32">
                                  <p:stCondLst>
                                    <p:cond delay="0"/>
                                  </p:stCondLst>
                                  <p:childTnLst>
                                    <p:anim calcmode="lin" valueType="num">
                                      <p:cBhvr additive="base">
                                        <p:cTn dur="1000"/>
                                        <p:tgtEl>
                                          <p:spTgt spid="304"/>
                                        </p:tgtEl>
                                        <p:attrNameLst>
                                          <p:attrName>ppt_w</p:attrName>
                                        </p:attrNameLst>
                                      </p:cBhvr>
                                      <p:tavLst>
                                        <p:tav fmla="" tm="0">
                                          <p:val>
                                            <p:strVal val="#ppt_w"/>
                                          </p:val>
                                        </p:tav>
                                        <p:tav fmla="" tm="100000">
                                          <p:val>
                                            <p:strVal val="0"/>
                                          </p:val>
                                        </p:tav>
                                      </p:tavLst>
                                    </p:anim>
                                    <p:anim calcmode="lin" valueType="num">
                                      <p:cBhvr additive="base">
                                        <p:cTn dur="1000"/>
                                        <p:tgtEl>
                                          <p:spTgt spid="304"/>
                                        </p:tgtEl>
                                        <p:attrNameLst>
                                          <p:attrName>ppt_h</p:attrName>
                                        </p:attrNameLst>
                                      </p:cBhvr>
                                      <p:tavLst>
                                        <p:tav fmla="" tm="0">
                                          <p:val>
                                            <p:strVal val="#ppt_h"/>
                                          </p:val>
                                        </p:tav>
                                        <p:tav fmla="" tm="100000">
                                          <p:val>
                                            <p:strVal val="0"/>
                                          </p:val>
                                        </p:tav>
                                      </p:tavLst>
                                    </p:anim>
                                    <p:set>
                                      <p:cBhvr>
                                        <p:cTn dur="1" fill="hold">
                                          <p:stCondLst>
                                            <p:cond delay="1000"/>
                                          </p:stCondLst>
                                        </p:cTn>
                                        <p:tgtEl>
                                          <p:spTgt spid="304"/>
                                        </p:tgtEl>
                                        <p:attrNameLst>
                                          <p:attrName>style.visibility</p:attrName>
                                        </p:attrNameLst>
                                      </p:cBhvr>
                                      <p:to>
                                        <p:strVal val="hidden"/>
                                      </p:to>
                                    </p:set>
                                  </p:childTnLst>
                                </p:cTn>
                              </p:par>
                              <p:par>
                                <p:cTn fill="hold" nodeType="withEffect" presetClass="exit" presetID="23" presetSubtype="32">
                                  <p:stCondLst>
                                    <p:cond delay="0"/>
                                  </p:stCondLst>
                                  <p:childTnLst>
                                    <p:anim calcmode="lin" valueType="num">
                                      <p:cBhvr additive="base">
                                        <p:cTn dur="1000"/>
                                        <p:tgtEl>
                                          <p:spTgt spid="305"/>
                                        </p:tgtEl>
                                        <p:attrNameLst>
                                          <p:attrName>ppt_w</p:attrName>
                                        </p:attrNameLst>
                                      </p:cBhvr>
                                      <p:tavLst>
                                        <p:tav fmla="" tm="0">
                                          <p:val>
                                            <p:strVal val="#ppt_w"/>
                                          </p:val>
                                        </p:tav>
                                        <p:tav fmla="" tm="100000">
                                          <p:val>
                                            <p:strVal val="0"/>
                                          </p:val>
                                        </p:tav>
                                      </p:tavLst>
                                    </p:anim>
                                    <p:anim calcmode="lin" valueType="num">
                                      <p:cBhvr additive="base">
                                        <p:cTn dur="1000"/>
                                        <p:tgtEl>
                                          <p:spTgt spid="305"/>
                                        </p:tgtEl>
                                        <p:attrNameLst>
                                          <p:attrName>ppt_h</p:attrName>
                                        </p:attrNameLst>
                                      </p:cBhvr>
                                      <p:tavLst>
                                        <p:tav fmla="" tm="0">
                                          <p:val>
                                            <p:strVal val="#ppt_h"/>
                                          </p:val>
                                        </p:tav>
                                        <p:tav fmla="" tm="100000">
                                          <p:val>
                                            <p:strVal val="0"/>
                                          </p:val>
                                        </p:tav>
                                      </p:tavLst>
                                    </p:anim>
                                    <p:set>
                                      <p:cBhvr>
                                        <p:cTn dur="1" fill="hold">
                                          <p:stCondLst>
                                            <p:cond delay="1000"/>
                                          </p:stCondLst>
                                        </p:cTn>
                                        <p:tgtEl>
                                          <p:spTgt spid="30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cp:coreProperties>
</file>